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9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6: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ashed I thee with water; yea, I throughly washed away thy blood from thee, and I anointed thee with o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clothed thee also with broidered work, and shod thee with badgers’ skin, and I girded thee about with fine linen, and I covered thee with sil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decked thee also with ornaments, and I put bracelets upon thy hands, and a chain on thy ne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put a jewel on thy forehead, and earrings in thine ears, and a beautiful crown upon thine h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wast thou decked with gold and silver; and thy raiment was of fine linen, and silk, and broidered work; thou didst eat fine flour, and honey, and oil: and thou wast exceeding beautiful, and thou didst prosper into a kingd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y renown went forth among the heathen for thy beauty: for it was perfect through my comeliness, which I had put upon thee,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ou didst trust in thine own beauty, and playedst the harlot because of thy renown, and pouredst out thy fornications on every one that passed by; his it wa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f thy garments thou didst take, and deckedst thy high places with divers colours, and playedst the harlot thereupon: the like things shall not come, neither shall it be 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hast also taken thy fair jewels of my gold and of my silver, which I had given thee, and madest to thyself images of men, and didst commit whoredom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ookest thy broidered garments, and coveredst them: and thou hast set mine oil and mine incense before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meat also which I gave thee, fine flour, and oil, and honey, wherewith I fed thee, thou hast even set it before them for a sweet savour: and thus it was, saith the Lord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ou hast taken thy sons and thy daughters, whom thou hast borne unto me, and these hast thou sacrificed unto them to be devoured. Is this of thy whoredoms a small mat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thou hast slain my children, and delivered them to cause them to pass through the fire for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n all thine abominations and thy whoredoms thou hast not remembered the days of thy youth, when thou wast naked and bare, and wast polluted in thy bl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after all thy wickedness, (woe, woe unto thee! saith the Lord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thou hast also built unto thee an eminent place, and hast made thee an high place in every stree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u hast built thy high place at every head of the way, and hast made thy beauty to be abhorred, and hast opened thy feet to every one that passed by, and multiplied thy whoredom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u hast also committed fornication with the Egyptians thy neighbours, great of flesh; and hast increased thy whoredoms, to provoke me to a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therefore I have stretched out my hand over thee, and have diminished thine ordinary food, and delivered thee unto the will of them that hate thee, the daughters of the Philistines, which are ashamed of thy lewd w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u hast played the whore also with the Assyrians, because thou wast unsatiable; yea, thou hast played the harlot with them, and yet couldest not be satisf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cause Jerusalem to know her abomina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u hast moreover multiplied thy fornication in the land of Canaan unto Chaldea; and yet thou wast not satisfied herewi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 weak is thine heart, saith the Lord GOD, seeing thou doest all these things, the work of an imperious whorish wom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at thou buildest thine eminent place in the head of every way, and makest thine high place in every street; and hast not been as an harlot, in that thou scornest hi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s a wife that committeth adultery, which taketh strangers instead of her husb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give gifts to all whores: but thou givest thy gifts to all thy lovers, and hirest them, that they may come unto thee on every side for thy whoredo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ontrary is in thee from other women in thy whoredoms, whereas none followeth thee to commit whoredoms: and in that thou givest a reward, and no reward is given unto thee, therefore thou art contrar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refore, O harlot, hear the word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us saith the Lord GOD; Because thy filthiness was poured out, and thy nakedness discovered through thy whoredoms with thy lovers, and with all the idols of thy abominations, and by the blood of thy children, which thou didst give un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hold, therefore I will gather all thy lovers, with whom thou hast taken pleasure, and all them that thou hast loved, with all them that thou hast hated; I will even gather them round about against thee, and will discover thy nakedness unto them, that they may see all thy nakedn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 will judge thee, as women that break wedlock and shed blood are judged; and I will give thee blood in fury and jealous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us saith the Lord GOD unto Jerusalem; Thy birth and thy nativity is of the land of Canaan; thy father was an Amorite, and thy mother an Hittit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will also give thee into their hand, and they shall throw down thine eminent place, and shall break down thy high places: they shall strip thee also of thy clothes, and shall take thy fair jewels, and leave thee naked and ba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shall also bring up a company against thee, and they shall stone thee with stones, and thrust thee through with their sword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y shall burn thine houses with fire, and execute judgments upon thee in the sight of many women: and I will cause thee to cease from playing the harlot, and thou also shalt give no hire any mo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will I make my fury toward thee to rest, and my jealousy shall depart from thee, and I will be quiet, and will be no more angr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ecause thou hast not remembered the days of thy youth, but hast fretted me in all these things; behold, therefore I also will recompense thy way upon thine head, saith the Lord GOD: and thou shalt not commit this lewdness above all thine abominatio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ehold, every one that useth proverbs shall use this proverb against thee, saying, As is the mother, so is her daught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ou art thy mother’s daughter, that lotheth her husband and her children; and thou art the sister of thy sisters, which lothed their husbands and their children: your mother was an Hittite, and your father an Amorit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ine elder sister is Samaria, she and her daughters that dwell at thy left hand: and thy younger sister, that dwelleth at thy right hand, is Sodom and her daught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et hast thou not walked after their ways, nor done after their abominations: but, as if that were a very little thing, thou wast corrupted more than they in all thy way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s I live, saith the Lord GOD, Sodom thy sister hath not done, she nor her daughters, as thou hast done, thou and thy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s for thy nativity, in the day thou wast born thy navel was not cut, neither wast thou washed in water to supple thee; thou wast not salted at all, nor swaddled at all.]]></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ehold, this was the iniquity of thy sister Sodom, pride, fulness of bread, and abundance of idleness was in her and in her daughters, neither did she strengthen the hand of the poor and need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y were haughty, and committed abomination before me: therefore I took them away as I saw goo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Neither hath Samaria committed half of thy sins; but thou hast multiplied thine abominations more than they, and hast justified thy sisters in all thine abominations which thou hast don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ou also, which hast judged thy sisters, bear thine own shame for thy sins that thou hast committed more abominable than they: they are more righteous than thou: yea, be thou confounded also, and bear thy shame, in that thou hast justified thy sister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I shall bring again their captivity, the captivity of Sodom and her daughters, and the captivity of Samaria and her daughters, then will I bring again the captivity of thy captives in the midst of the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at thou mayest bear thine own shame, and mayest be confounded in all that thou hast done, in that thou art a comfort unto the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n thy sisters, Sodom and her daughters, shall return to their former estate, and Samaria and her daughters shall return to their former estate, then thou and thy daughters shall return to your former estat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thy sister Sodom was not mentioned by thy mouth in the day of thy prid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efore thy wickedness was discovered, as at the time of thy reproach of the daughters of Syria, and all that are round about her, the daughters of the Philistines, which despise thee round abou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ou hast borne thy lewdness and thine abominations, saith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ne eye pitied thee, to do any of these unto thee, to have compassion upon thee; but thou wast cast out in the open field, to the lothing of thy person, in the day that thou wast bor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For thus saith the Lord GOD; I will even deal with thee as thou hast done, which hast despised the oath in breaking the covenan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Nevertheless I will remember my covenant with thee in the days of thy youth, and I will establish unto thee an everlasting covenan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n thou shalt remember thy ways, and be ashamed, when thou shalt receive thy sisters, thine elder and thy younger: and I will give them unto thee for daughters, but not by thy covenant.]]></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I will establish my covenant with thee; and thou shalt know that I am the LOR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at thou mayest remember, and be confounded, and never open thy mouth any more because of thy shame, when I am pacified toward thee for all that thou hast done, saith the Lord GO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I passed by thee, and saw thee polluted in thine own blood, I said unto thee when thou wast in thy blood, Live; yea, I said unto thee when thou wast in thy blood, L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have caused thee to multiply as the bud of the field, and thou hast increased and waxen great, and thou art come to excellent ornaments: thy breasts are fashioned, and thine hair is grown, whereas thou wast naked and ba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when I passed by thee, and looked upon thee, behold, thy time was the time of love; and I spread my skirt over thee, and covered thy nakedness: yea, I sware unto thee, and entered into a covenant with thee, saith the Lord GOD, and thou becamest mine.]]></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2026-06-24T14:00:40Z</dcterms:created>
  <dcterms:modified xsi:type="dcterms:W3CDTF">2026-06-24T14:00:40Z</dcterms:modified>
  <dc:title>Bible.com.au: Ezekiel 16:1-63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