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73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What is the vine tree more than any tree, or than a branch which is among the trees of the fores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wood be taken thereof to do any work? or will men take a pin of it to hang any vessel thereo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cast into the fire for fuel; the fire devoureth both the ends of it, and the midst of it is burned. Is it meet for any wor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en it was whole, it was meet for no work: how much less shall it be meet yet for any work, when the fire hath devoured it, and it is burn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As the vine tree among the trees of the forest, which I have given to the fire for fuel, so will I give the inhabitants of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them; they shall go out from one fire, and another fire shall devour them; and ye shall know that I am the LORD, when I set my face agains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land desolate, because they have committed a trespass, saith the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2026-06-15T16:31:51Z</dcterms:created>
  <dcterms:modified xsi:type="dcterms:W3CDTF">2026-06-15T16:31:51Z</dcterms:modified>
  <dc:title>Bible.com.au: Ezekiel 15:1-8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