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2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also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ou dwellest in the midst of a rebellious house, which have eyes to see, and see not; they have ears to hear, and hear not: for they are a rebelliou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ou son of man, prepare thee stuff for removing, and remove by day in their sight; and thou shalt remove from thy place to another place in their sight: it may be they will consider, though they be a rebelliou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t thou bring forth thy stuff by day in their sight, as stuff for removing: and thou shalt go forth at even in their sight, as they that go forth into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g thou through the wall in their sight, and carry out thereb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ir sight shalt thou bear it upon thy shoulders, and carry it forth in the twilight: thou shalt cover thy face, that thou see not the ground: for I have set thee for a sign un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id so as I was commanded: I brought forth my stuff by day, as stuff for captivity, and in the even I digged through the wall with mine hand; I brought it forth in the twilight, and I bare it upon my shoulder in their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e morning came the word of the LORD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hath not the house of Israel, the rebellious house, said unto thee, What does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hou unto them, Thus saith the Lord GOD; This burden concerneth the prince in Jerusalem, and all the house of Israel that are among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I am your sign: like as I have done, so shall it be done unto them: they shall remove and go into capti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nce that is among them shall bear upon his shoulder in the twilight, and shall go forth: they shall dig through the wall to carry out thereby: he shall cover his face, that he see not the ground with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net also will I spread upon him, and he shall be taken in my snare: and I will bring him to Babylon to the land of the Chaldeans; yet shall he not see it, though he shall di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catter toward every wind all that are about him to help him, and all his bands; and I will draw out the sword afte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know that I am the LORD, when I shall scatter them among the nations, and disperse them in the count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leave a few men of them from the sword, from the famine, and from the pestilence; that they may declare all their abominations among the heathen whither they come; and they sha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word of the LORD came 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eat thy bread with quaking, and drink thy water with trembling and with careful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y unto the people of the land, Thus saith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ities that are inhabited shall be laid waste, and the land shall be desolate; and ye shall know that I am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n of man, what is that proverb that ye have in the land of Israel, saying, The days are prolonged, and every vision fail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m therefore, Thus saith the Lord GOD; I will make this proverb to cease, and they shall no more use it as a proverb in Israel; but say unto them, The days are at hand, and the effect of every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be no more any vain vision nor flattering divination within the hous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am the LORD: I will speak, and the word that I shall speak shall come to pass; it shall be no more prolonged: for in your days, O rebellious house, will I say the word, and will perform it, saith the Lord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gain the word of the LORD came to m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man, behold, they of the house of Israel say, The vision that he seeth is for many days to come, and he prophesieth of the times that are far o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unto them, Thus saith the Lord GOD; There shall none of my words be prolonged any more, but the word which I have spoken shall be done, saith the Lor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2026-10-05T02:02:24Z</dcterms:created>
  <dcterms:modified xsi:type="dcterms:W3CDTF">2026-10-05T02:02:24Z</dcterms:modified>
  <dc:title>Bible.com.au: Ezekiel 12:1-28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