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hath not the house of Israel, the rebellious house, said unto thee, What doest th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hou unto them, Thus saith the Lord GOD; This burden concerneth the prince in Jerusalem, and all the house of Israel that are amo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I am your sign: like as I have done, so shall it be done unto them: they shall remove and go into captiv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nce that is among them shall bear upon his shoulder in the twilight, and shall go forth: they shall dig through the wall to carry out thereby: he shall cover his face, that he see not the ground with his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net also will I spread upon him, and he shall be taken in my snare: and I will bring him to Babylon to the land of the Chaldeans; yet shall he not see it, though he shall di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catter toward every wind all that are about him to help him, and all his bands; and I will draw out the sword afte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hall know that I am the LORD, when I shall scatter them among the nations, and disperse them in the countr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leave a few men of them from the sword, from the famine, and from the pestilence; that they may declare all their abominations among the heathen whither they come; and they sha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 word of the LORD came 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eat thy bread with quaking, and drink thy water with trembling and with careful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also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y unto the people of the land, Thus saith the Lord GOD of the inhabitants of Jerusalem, and of the land of Israel; They shall eat their bread with carefulness, and drink their water with astonishment, that her land may be desolate from all that is therein, because of the violence of all them that dwell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ities that are inhabited shall be laid waste, and the land shall be desolate; and ye shall know that I a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at proverb that ye have in the land of Israel, saying, The days are prolonged, and every vision fail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m therefore, Thus saith the Lord GOD; I will make this proverb to cease, and they shall no more use it as a proverb in Israel; but say unto them, The days are at hand, and the effect of every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shall be no more any vain vision nor flattering divination within the hous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am the LORD: I will speak, and the word that I shall speak shall come to pass; it shall be no more prolonged: for in your days, O rebellious house, will I say the word, and will perform it, saith the Lord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gain the word of the LORD came to m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behold, they of the house of Israel say, The vision that he seeth is for many days to come, and he prophesieth of the times that are far o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unto them, Thus saith the Lord GOD; There shall none of my words be prolonged any more, but the word which I have spoken shall be done, saith the Lord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ou dwellest in the midst of a rebellious house, which have eyes to see, and see not; they have ears to hear, and hear not: for they are a rebelliou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ou son of man, prepare thee stuff for removing, and remove by day in their sight; and thou shalt remove from thy place to another place in their sight: it may be they will consider, though they be a rebelliou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t thou bring forth thy stuff by day in their sight, as stuff for removing: and thou shalt go forth at even in their sight, as they that go forth into capti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g thou through the wall in their sight, and carry out thereb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ir sight shalt thou bear it upon thy shoulders, and carry it forth in the twilight: thou shalt cover thy face, that thou see not the ground: for I have set thee for a sign un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id so as I was commanded: I brought forth my stuff by day, as stuff for captivity, and in the even I digged through the wall with mine hand; I brought it forth in the twilight, and I bare it upon my shoulder in their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morning came the word of the LORD unto me, saying,]]></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2026-06-12T02:47:47Z</dcterms:created>
  <dcterms:modified xsi:type="dcterms:W3CDTF">2026-06-12T02:47:47Z</dcterms:modified>
  <dc:title>Bible.com.au: Ezekiel 12:1-28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