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32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 will bring you out of the midst thereof, and deliver you into the hands of strangers, and will execute judgments among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 shall fall by the sword; I will judge you in the border of Israel; and ye shall know that I am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city shall not be your caldron, neither shall ye be the flesh in the midst thereof; but I will judge you in the border of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ye shall know that I am the LORD: for ye have not walked in my statutes, neither executed my judgments, but have done after the manners of the heathen that are round about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came to pass, when I prophesied, that Pelatiah the son of Benaiah died. Then fell I down upon my face, and cried with a loud voice, and said, Ah Lord GOD! wilt thou make a full end of the remnant of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gain the word of the LORD came unto me, say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n of man, thy brethren, even thy brethren, the men of thy kindred, and all the house of Israel wholly, are they unto whom the inhabitants of Jerusalem have said, Get you far from the LORD: unto us is this land given in possess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say, Thus saith the Lord GOD; Although I have cast them far off among the heathen, and although I have scattered them among the countries, yet will I be to them as a little sanctuary in the countries where they shall co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say, Thus saith the Lord GOD; I will even gather you from the people, and assemble you out of the countries where ye have been scattered, and I will give you the land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shall come thither, and they shall take away all the detestable things thereof and all the abominations thereof from then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reover the spirit lifted me up, and brought me unto the east gate of the LORD’s house, which looketh eastward: and behold at the door of the gate five and twenty men; among whom I saw Jaazaniah the son of Azur, and Pelatiah the son of Benaiah, princes of the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will give them one heart, and I will put a new spirit within you; and I will take the stony heart out of their flesh, and will give them an heart of fles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at they may walk in my statutes, and keep mine ordinances, and do them: and they shall be my people, and I will be their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as for them whose heart walketh after the heart of their detestable things and their abominations, I will recompense their way upon their own heads, saith the Lord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did the cherubims lift up their wings, and the wheels beside them; and the glory of the God of Israel was over them abo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glory of the LORD went up from the midst of the city, and stood upon the mountain which is on the east side of the ci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fterwards the spirit took me up, and brought me in a vision by the Spirit of God into Chaldea, to them of the captivity. So the vision that I had seen went up from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I spake unto them of the captivity all the things that the LORD had shewed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said he unto me, Son of man, these are the men that devise mischief, and give wicked counsel in this ci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ich say, It is not near; let us build houses: this city is the caldron, and we be the fles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fore prophesy against them, prophesy, O son of m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Spirit of the LORD fell upon me, and said unto me, Speak; Thus saith the LORD; Thus have ye said, O house of Israel: for I know the things that come into your mind, every one of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 have multiplied your slain in this city, and ye have filled the streets thereof with the sla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thus saith the Lord GOD; Your slain whom ye have laid in the midst of it, they are the flesh, and this city is the caldron: but I will bring you forth out of the midst of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e have feared the sword; and I will bring a sword upon you, saith the Lord GOD.]]></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2026-06-06T11:56:37Z</dcterms:created>
  <dcterms:modified xsi:type="dcterms:W3CDTF">2026-06-06T11:56:37Z</dcterms:modified>
  <dc:title>Bible.com.au: Ezekiel 11:1-25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