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See, I have made thee a god to Pharaoh: and Aaron thy brother shall be thy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peak all that I command thee: and Aaron thy brother shall speak unto Pharaoh, that he send the children of Israel out of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harden Pharaoh’s heart, and multiply my signs and my wonders in the land of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haraoh shall not hearken unto you, that I may lay my hand upon Egypt, and bring forth mine armies, and my people the children of Israel, out of the land of Egypt by great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gyptians shall know that I am the LORD, when I stretch forth mine hand upon Egypt, and bring out the children of Israel from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did as the LORD commanded them, so did th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fourscore years old, and Aaron fourscore and three years old, when they spake unto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shall speak unto you, saying, Shew a miracle for you: then thou shalt say unto Aaron, Take thy rod, and cast it before Pharaoh, and it shall become a serp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went in unto Pharaoh, and they did so as the LORD had commanded: and Aaron cast down his rod before Pharaoh, and before his servants, and it became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haraoh also called the wise men and the sorcerers: now the magicians of Egypt, they also did in like manner with their enchant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cast down every man his rod, and they became serpents: but Aaron’s rod swallowed up their r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hardened Pharaoh’s heart, that he hearkened not unto them; as the LORD ha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Pharaoh’s heart is hardened, he refuseth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et thee unto Pharaoh in the morning; lo, he goeth out unto the water; and thou shalt stand by the river’s brink against he come; and the rod which was turned to a serpent shalt thou take in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say unto him, The LORD God of the Hebrews hath sent me unto thee, saying, Let my people go, that they may serve me in the wilderness: and, behold, hitherto thou wouldest not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In this thou shalt know that I am the LORD: behold, I will smite with the rod that is in mine hand upon the waters which are in the river, and they shall be turned 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ish that is in the river shall die, and the river shall stink; and the Egyptians shall lothe to drink of the water of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pake unto Moses, Say unto Aaron, Take thy rod, and stretch out thine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and Aaron did so, as the LORD commanded; and he lifted up the rod, and smote the waters that were in the river, in the sight of Pharaoh, and in the sight of his servants; and all the waters that were in the river were turned to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ish that was in the river died; and the river stank, and the Egyptians could not drink of the water of the river; and there was blood throughout all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agicians of Egypt did so with their enchantments: and Pharaoh’s heart was hardened, neither did he hearken unto them; as the LORD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haraoh turned and went into his house, neither did he set his heart to this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gyptians digged round about the river for water to drink; for they could not drink of the water of the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even days were fulfilled, after that the LORD had smitten the ri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2026-10-14T02:53:57Z</dcterms:created>
  <dcterms:modified xsi:type="dcterms:W3CDTF">2026-10-14T02:53:57Z</dcterms:modified>
  <dc:title>Bible.com.au: Exodus 7:1-25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