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hall speak unto you, saying, Shew a miracle for you: then thou shalt say unto Aaron, Take thy rod, and cast it before Pharaoh, and it shall become a serp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went in unto Pharaoh, and they did so as the LORD had commanded: and Aaron cast down his rod before Pharaoh, and before his servants, and it became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Pharaoh also called the wise men and the sorcerers: now the magicians of Egypt, they also did in like manner with their enchant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cast down every man his rod, and they became serpents: but Aaron’s rod swallowed up their r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rdened Pharaoh’s heart, that he hearkened not unto them;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Pharaoh’s heart is hardened, he refuseth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thee unto Pharaoh in the morning; lo, he goeth out unto the water; and thou shalt stand by the river’s brink against he come; and the rod which was turned to a serpent shalt thou take in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ay unto him, The LORD God of the Hebrews hath sent me unto thee, saying, Let my people go, that they may serve me in the wilderness: and, behold, hitherto thou wouldest not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In this thou shalt know that I am the LORD: behold, I will smite with the rod that is in mine hand upon the waters which are in the river, and they shall be turned 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ish that is in the river shall die, and the river shall stink; and the Egyptians shall lothe to drink of the water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ee, I have made thee a god to Pharaoh: and Aaron thy brother shall be thy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 unto Aaron, Take thy rod, and stretch out thine hand upon the waters of Egypt, upon their streams, upon their rivers, and upon their ponds, and upon all their pools of water, that they may become blood; and that there may be blood throughout all the land of Egypt, both in vessels of wood, and in vessels of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did so, as the LORD commanded; and he lifted up the rod, and smote the waters that were in the river, in the sight of Pharaoh, and in the sight of his servants; and all the waters that were in the river were turned 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ish that was in the river died; and the river stank, and the Egyptians could not drink of the water of the river; and there was blood throughout all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agicians of Egypt did so with their enchantments: and Pharaoh’s heart was hardened, neither did he hearken unto them;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haraoh turned and went into his house, neither did he set his heart to this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igged round about the river for water to drink; for they could not drink of the water of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ven days were fulfilled, after that the LORD had smitten the ri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peak all that I command thee: and Aaron thy brother shall speak unto Pharaoh, that he send the children of Israel out of 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harden Pharaoh’s heart, and multiply my signs and my wonders in the land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haraoh shall not hearken unto you, that I may lay my hand upon Egypt, and bring forth mine armies, and my people the children of Israel, out of the land of Egypt by great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shall know that I am the LORD, when I stretch forth mine hand upon Egypt, and bring out the children of Israel from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did as the LORD commanded them, so did th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fourscore years old, and Aaron fourscore and three years old, when they spake unto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2026-06-14T22:09:37Z</dcterms:created>
  <dcterms:modified xsi:type="dcterms:W3CDTF">2026-06-14T22:09:37Z</dcterms:modified>
  <dc:title>Bible.com.au: Exodus 7:1-25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