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081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unto Moses, Now shalt thou see what I will do to Pharaoh: for with a strong hand shall he let them go, and with a strong hand shall he drive them out of his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Moses, and said unto him, I am the LOR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eared unto Abraham, unto Isaac, and unto Jacob, by the name of God Almighty, but by my name JEHOVAH was I not known to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so established my covenant with them, to give them the land of Canaan, the land of their pilgrimage, wherein they were strang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so heard the groaning of the children of Israel, whom the Egyptians keep in bondage;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you to me for a people, and I will be to you a God: and ye shall know that I am the LORD your God, which bringeth you out from under the burdens of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so unto the children of Israel: but they hearkened not unto Moses for anguish of spirit, and for cruel bonda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, speak unto Pharaoh king of Egypt, that he let the children of Israel go out of his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before the LORD, saying, Behold, the children of Israel have not hearkened unto me; how then shall Pharaoh hear me, who am of uncircumcised lip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and unto Aaron, and gave them a charge unto the children of Israel, and unto Pharaoh king of Egypt, to bring the children of Israel out of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be the heads of their fathers’ houses: The sons of Reuben the firstborn of Israel; Hanoch, and Pallu, Hezron, and Carmi: these be the families of Reub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: these are the families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ershon; Libni, and Shimi, according to their fam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hath; Amram, and Izhar, and Hebron, and Uzziel: and the years of the life of Kohath were an hundred thirty and three yea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erari; Mahali and Mushi: these are the families of Levi according to their gener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mram took him Jochebed his father’s sister to wife; and she bare him Aaron and Moses: and the years of the life of Amram were an hundred and thirty and seven y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zhar; Korah, and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zziel; Mishael, and Elzaphan, and Z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took him Elisheba, daughter of Amminadab, sister of Naashon, to wife; and she bare him Nadab, and Abihu, Eleazar,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rah; Assir, and Elkanah, and Abiasaph: these are the families of the Korhi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eazar Aaron’s son took him one of the daughters of Putiel to wife; and she bare him Phinehas: these are the heads of the fathers of the Levites according to their famil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at Aaron and Moses, to whom the LORD said, Bring out the children of Israel from the land of Egypt according to their armi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y which spake to Pharaoh king of Egypt, to bring out the children of Israel from Egypt: these are that Moses and Aar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day when the LORD spake un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spake unto Moses, saying, I am the LORD: speak thou unto Pharaoh king of Egypt all that I say unto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before the LORD, Behold, I am of uncircumcised lips, and how shall Pharaoh hearken unto m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2026-10-14T15:31:49Z</dcterms:created>
  <dcterms:modified xsi:type="dcterms:W3CDTF">2026-10-14T15:31:49Z</dcterms:modified>
  <dc:title>Bible.com.au: Exodus 6:1-30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