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so unto the children of Israel: but they hearkened not unto Moses for anguish of spirit, and for cruel bondag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in, speak unto Pharaoh king of Egypt, that he let the children of Israel go out of his l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before the LORD, saying, Behold, the children of Israel have not hearkened unto me; how then shall Pharaoh hear me, who am of uncircumcised lip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 and unto Aaron, and gave them a charge unto the children of Israel, and unto Pharaoh king of Egypt, to bring the children of Israel out of the land of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be the heads of their fathers’ houses: The sons of Reuben the firstborn of Israel; Hanoch, and Pallu, Hezron, and Carmi: these be the families of Reub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imeon; Jemuel, and Jamin, and Ohad, and Jachin, and Zohar, and Shaul the son of a Canaanitish woman: these are the families of Sime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names of the sons of Levi according to their generations; Gershon, and Kohath, and Merari: and the years of the life of Levi were an hundred thirty and seven yea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Gershon; Libni, and Shimi, according to their famil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Kohath; Amram, and Izhar, and Hebron, and Uzziel: and the years of the life of Kohath were an hundred thirty and three yea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unto Moses, Now shalt thou see what I will do to Pharaoh: for with a strong hand shall he let them go, and with a strong hand shall he drive them out of his la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erari; Mahali and Mushi: these are the families of Levi according to their generatio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mram took him Jochebed his father’s sister to wife; and she bare him Aaron and Moses: and the years of the life of Amram were an hundred and thirty and seven yea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Izhar; Korah, and Nepheg, and Zichr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Uzziel; Mishael, and Elzaphan, and Zithr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 took him Elisheba, daughter of Amminadab, sister of Naashon, to wife; and she bare him Nadab, and Abihu, Eleazar, and Itham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Korah; Assir, and Elkanah, and Abiasaph: these are the families of the Korhit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eazar Aaron’s son took him one of the daughters of Putiel to wife; and she bare him Phinehas: these are the heads of the fathers of the Levites according to their famili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at Aaron and Moses, to whom the LORD said, Bring out the children of Israel from the land of Egypt according to their armi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y which spake to Pharaoh king of Egypt, to bring out the children of Israel from Egypt: these are that Moses and Aar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on the day when the LORD spake unto Moses in the land of Egyp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pake unto Moses, and said unto him, I am the LOR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LORD spake unto Moses, saying, I am the LORD: speak thou unto Pharaoh king of Egypt all that I say unto the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before the LORD, Behold, I am of uncircumcised lips, and how shall Pharaoh hearken unto me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ppeared unto Abraham, unto Isaac, and unto Jacob, by the name of God Almighty, but by my name JEHOVAH was I not known to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also established my covenant with them, to give them the land of Canaan, the land of their pilgrimage, wherein they were strang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also heard the groaning of the children of Israel, whom the Egyptians keep in bondage; and I have remembered my covena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ay unto the children of Israel, I am the LORD, and I will bring you out from under the burdens of the Egyptians, and I will rid you out of their bondage, and I will redeem you with a stretched out arm, and with great judgment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take you to me for a people, and I will be to you a God: and ye shall know that I am the LORD your God, which bringeth you out from under the burdens of the Egyptia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you in unto the land, concerning the which I did swear to give it to Abraham, to Isaac, and to Jacob; and I will give it you for an heritage: I am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2026-06-24T13:57:42Z</dcterms:created>
  <dcterms:modified xsi:type="dcterms:W3CDTF">2026-06-24T13:57:42Z</dcterms:modified>
  <dc:title>Bible.com.au: Exodus 6:1-30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