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7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f they will not believe also these two signs, neither hearken unto thy voice, that thou shalt take of the water of the river, and pour it upon the dry land: and the water which thou takest out of the river shall become blood upon the dry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said unto the LORD, O my Lord, I am not eloquent, neither heretofore, nor since thou hast spoken unto thy servant: but I am slow of speech, and of a slow tong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him, Who hath made man’s mouth? or who maketh the dumb, or deaf, or the seeing, or the blind? have not I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go, and I will be with thy mouth, and teach thee what thou shalt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O my Lord, send, I pray thee, by the hand of him whom thou wilt s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nger of the LORD was kindled against Moses, and he said, Is not Aaron the Levite thy brother? I know that he can speak well. And also, behold, he cometh forth to meet thee: and when he seeth thee, he will be glad in his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speak unto him, and put words in his mouth: and I will be with thy mouth, and with his mouth, and will teach you what ye shall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be thy spokesman unto the people: and he shall be, even he shall be to thee instead of a mouth, and thou shalt be to him instead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halt take this rod in thine hand, wherewith thou shalt do sig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ses went and returned to Jethro his father in law, and said unto him, Let me go, I pray thee, and return unto my brethren which are in Egypt, and see whether they be yet alive. And Jethro said to Moses, Go in pe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answered and said, But, behold, they will not believe me, nor hearken unto my voice: for they will say, The LORD hath not appeared unto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unto Moses in Midian, Go, return into Egypt: for all the men are dead which sought thy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took his wife and his sons, and set them upon an ass, and he returned to the land of Egypt: and Moses took the rod of God in his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unto Moses, When thou goest to return into Egypt, see that thou do all those wonders before Pharaoh, which I have put in thine hand: but I will harden his heart, that he shall not let the people g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shalt say unto Pharaoh, Thus saith the LORD, Israel is my son, even my firstbo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say unto thee, Let my son go, that he may serve me: and if thou refuse to let him go, behold, I will slay thy son, even thy firstbor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by the way in the inn, that the LORD met him, and sought to kill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Zipporah took a sharp stone, and cut off the foreskin of her son, and cast it at his feet, and said, Surely a bloody husband art thou to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let him go: then she said, A bloody husband thou art, because of the circumcis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aid to Aaron, Go into the wilderness to meet Moses. And he went, and met him in the mount of God, and kiss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told Aaron all the words of the LORD who had sent him, and all the signs which he had command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him, What is that in thine hand? And he said, A r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and Aaron went and gathered together all the elders of the children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aron spake all the words which the LORD had spoken unto Moses, and did the signs in the sight of the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people believed: and when they heard that the LORD had visited the children of Israel, and that he had looked upon their affliction, then they bowed their heads and worshipp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Cast it on the ground. And he cast it on the ground, and it became a serpent; and Moses fled from befor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Moses, Put forth thine hand, and take it by the tail. And he put forth his hand, and caught it, and it became a rod in hi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they may believe that the LORD God of their fathers, the God of Abraham, the God of Isaac, and the God of Jacob, hath appeared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furthermore unto him, Put now thine hand into thy bosom. And he put his hand into his bosom: and when he took it out, behold, his hand was leprous as s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Put thine hand into thy bosom again. And he put his hand into his bosom again; and plucked it out of his bosom, and, behold, it was turned again as his other fle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come to pass, if they will not believe thee, neither hearken to the voice of the first sign, that they will believe the voice of the latter sign.]]></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2026-06-24T13:57:45Z</dcterms:created>
  <dcterms:modified xsi:type="dcterms:W3CDTF">2026-06-24T13:57:45Z</dcterms:modified>
  <dc:title>Bible.com.au: Exodus 4:1-31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