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erubims spread out their wings on high, and covered with their wings over the mercy seat, with their faces one to another; even to the mercy seatward were the faces of the cherubi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made the table of shittim wood: two cubits was the length thereof, and a cubit the breadth thereof, and a cubit and a half the height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overlaid it with pure gold, and made thereunto a crown of gold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he made thereunto a border of an handbreadth round about; and made a crown of gold for the border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st for it four rings of gold, and put the rings upon the four corners that were in the four feet thereo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ver against the border were the rings, the places for the staves to bear the ta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the staves of shittim wood, and overlaid them with gold, to bear the t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he vessels which were upon the table, his dishes, and his spoons, and his bowls, and his covers to cover withal, of pure go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e candlestick of pure gold: of beaten work made he the candlestick; his shaft, and his branch, his bowls, his knops, and his flowers, were of the s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ix branches going out of the sides thereof; three branches of the candlestick out of the one side thereof, and three branches of the candlestick out of the other side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zaleel made the ark of shittim wood: two cubits and a half was the length of it, and a cubit and a half the breadth of it, and a cubit and a half the height of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ee bowls made after the fashion of almonds in one branch, a knop and a flower; and three bowls made like almonds in another branch, a knop and a flower: so throughout the six branches going out of the candlesti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candlestick were four bowls made like almonds, his knops, and his flow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knop under two branches of the same, and a knop under two branches of the same, and a knop under two branches of the same, according to the six branches going out of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ir knops and their branches were of the same: all of it was one beaten work of pure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his seven lamps, and his snuffers, and his snuffdishes, of pure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a talent of pure gold made he it, and all the vessel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made the incense altar of shittim wood: the length of it was a cubit, and the breadth of it a cubit; it was foursquare; and two cubits was the height of it; the horns thereof were of the s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overlaid it with pure gold, both the top of it, and the sides thereof round about, and the horns of it: also he made unto it a crown of gold round ab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wo rings of gold for it under the crown thereof, by the two corners of it, upon the two sides thereof, to be places for the staves to bear it with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made the staves of shittim wood, and overlaid them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verlaid it with pure gold within and without, and made a crown of gold to it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made the holy anointing oil, and the pure incense of sweet spices, according to the work of the apothec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st for it four rings of gold, to be set by the four corners of it; even two rings upon the one side of it, and two rings upon the other side of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staves of shittim wood, and overlaid them with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the staves into the rings by the sides of the ark, to bear the a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the mercy seat of pure gold: two cubits and a half was the length thereof, and one cubit and a half the breadth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made two cherubims of gold, beaten out of one piece made he them, on the two ends of the mercy s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e cherub on the end on this side, and another cherub on the other end on that side: out of the mercy seat made he the cherubims on the two ends thereof.]]></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2026-06-04T08:47:14Z</dcterms:created>
  <dcterms:modified xsi:type="dcterms:W3CDTF">2026-06-04T08:47:14Z</dcterms:modified>
  <dc:title>Bible.com.au: Exodus 37:1-29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