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one curtain was twenty and eight cubits, and the breadth of one curtain four cubits: the curtains were all of one si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the five curtains one unto another: and the other five curtains he coupled one un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on the edge of one curtain from the selvedge in the coupling: likewise he made in the uttermost side of another curtain, in the coupling of th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one curtain, and fifty loops made he in the edge of the curtain which was in the coupling of the second: the loops held one curtain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taches of gold, and coupled the curtains one unto another with the taches: so it became on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the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one curtain was thirty cubits, and four cubits was the breadth of one curtain: the eleven curtains were of one siz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upon the uttermost edge of the curtain in the coupling, and fifty loops made he upon the edge of the curtain which coupleth the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tache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rought Bezaleel and Aholiab, and every wise hearted man, in whom the LORD put wisdom and understanding to know how to work all manner of work for the service of the sanctuary, according to all that the LORD had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badgers’ skins above th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boards for the tabernacle of shittim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ngth of a board was ten cubits, and the breadth of a board one cubit and a 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board had two tenons, equally distant one from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ockets of silver he made under the twenty boards; two sockets under one board for his two tenons, and two sockets under another board for hi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other side of the tabernacle, which is toward the north corner,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sides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two s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el and A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coupled beneath, and coupled together at the head thereof, to one ring: thus he did to both of them in both the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were sixteen sockets of silver,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shittim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sides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shoot through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to be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a vail of blue, and purple, and scarlet, and fine twined linen: with cherubims made he it of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shittim wood,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n hanging for the tabernacle door of blue, and purple, and scarlet, and fine twined linen, of needl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but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of the tabernacle made ten curtains of fine twined linen, and blue, and purple, and scarlet: with cherubims of cunning work made he them.]]></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2026-05-24T23:08:37Z</dcterms:created>
  <dcterms:modified xsi:type="dcterms:W3CDTF">2026-05-24T23:08:37Z</dcterms:modified>
  <dc:title>Bible.com.au: Exodus 36:1-38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