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315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ength of one curtain was twenty and eight cubits, and the breadth of one curtain four cubits: the curtains were all of one siz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coupled the five curtains one unto another: and the other five curtains he coupled one unto an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made loops of blue on the edge of one curtain from the selvedge in the coupling: likewise he made in the uttermost side of another curtain, in the coupling of the seco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ifty loops made he in one curtain, and fifty loops made he in the edge of the curtain which was in the coupling of the second: the loops held one curtain to an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made fifty taches of gold, and coupled the curtains one unto another with the taches: so it became one tabernac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made curtains of goats’ hair for the tent over the tabernacle: eleven curtains he made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ength of one curtain was thirty cubits, and four cubits was the breadth of one curtain: the eleven curtains were of one siz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coupled five curtains by themselves, and six curtains by themselv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made fifty loops upon the uttermost edge of the curtain in the coupling, and fifty loops made he upon the edge of the curtain which coupleth the seco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made fifty taches of brass to couple the tent together, that it might be 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wrought Bezaleel and Aholiab, and every wise hearted man, in whom the LORD put wisdom and understanding to know how to work all manner of work for the service of the sanctuary, according to all that the LORD had command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made a covering for the tent of rams’ skins dyed red, and a covering of badgers’ skins above tha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made boards for the tabernacle of shittim wood, standing u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ength of a board was ten cubits, and the breadth of a board one cubit and a hal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e board had two tenons, equally distant one from another: thus did he make for all the boards of the tabernac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made boards for the tabernacle; twenty boards for the south side southwa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forty sockets of silver he made under the twenty boards; two sockets under one board for his two tenons, and two sockets under another board for his two ten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for the other side of the tabernacle, which is toward the north corner, he made twenty boar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ir forty sockets of silver; two sockets under one board, and two sockets under another boa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for the sides of the tabernacle westward he made six board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wo boards made he for the corners of the tabernacle in the two sid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Moses called Bezaleel and Aholiab, and every wise hearted man, in whose heart the LORD had put wisdom, even every one whose heart stirred him up to come unto the work to do i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y were coupled beneath, and coupled together at the head thereof, to one ring: thus he did to both of them in both the corne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re were eight boards; and their sockets were sixteen sockets of silver, under every board two socket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made bars of shittim wood; five for the boards of the one side of the tabernac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five bars for the boards of the other side of the tabernacle, and five bars for the boards of the tabernacle for the sides westwa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made the middle bar to shoot through the boards from the one end to the o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overlaid the boards with gold, and made their rings of gold to be places for the bars, and overlaid the bars with gol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made a vail of blue, and purple, and scarlet, and fine twined linen: with cherubims made he it of cunning wor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made thereunto four pillars of shittim wood, and overlaid them with gold: their hooks were of gold; and he cast for them four sockets of silv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he made an hanging for the tabernacle door of blue, and purple, and scarlet, and fine twined linen, of needlewor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five pillars of it with their hooks: and he overlaid their chapiters and their fillets with gold: but their five sockets were of bra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received of Moses all the offering, which the children of Israel had brought for the work of the service of the sanctuary, to make it withal. And they brought yet unto him free offerings every morn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ll the wise men, that wrought all the work of the sanctuary, came every man from his work which they mad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spake unto Moses, saying, The people bring much more than enough for the service of the work, which the LORD commanded to mak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gave commandment, and they caused it to be proclaimed throughout the camp, saying, Let neither man nor woman make any more work for the offering of the sanctuary. So the people were restrained from bring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stuff they had was sufficient for all the work to make it, and too muc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every wise hearted man among them that wrought the work of the tabernacle made ten curtains of fine twined linen, and blue, and purple, and scarlet: with cherubims of cunning work made he them.]]></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2026-07-24T17:48:39Z</dcterms:created>
  <dcterms:modified xsi:type="dcterms:W3CDTF">2026-07-24T17:48:39Z</dcterms:modified>
  <dc:title>Bible.com.au: Exodus 36:1-38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