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stones to be set for the ephod, and for the breastpl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wise hearted among you shall come, and make all that the LORD hath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his tent, and his covering, his taches, and his boards, his bars, his pillars, and his sock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and the staves thereof, with the mercy seat, and the vail of the cov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and his staves, and all his vessels, and the shewb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ndlestick also for the light, and his furniture, and his lamps, with the oil for the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incense altar, and his staves, and the anointing oil, and the sweet incense, and the hanging for the door at the entering in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his brasen grate, his staves, and all his vessels, the laver and his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angings of the court, his pillars, and their sockets, and the hanging for the door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ins of the tabernacle, and the pins of the court, and their c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gathered all the congregation of the children of Israel together, and said unto them, These are the words which the LORD hath commanded, that ye shoul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loths of service, to do service in the holy place, the holy garments for Aaron the priest, and the garments of his sons, to minister in the priest’s of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congregation of the children of Israel departed from the presence of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ame, every one whose heart stirred him up, and every one whom his spirit made willing, and they brought the LORD’s offering to the work of the tabernacle of the congregation, and for all his service, and for the holy garm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came, both men and women, as many as were willing hearted, and brought bracelets, and earrings, and rings, and tablets, all jewels of gold: and every man that offered offered an offering of gold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man, with whom was found blue, and purple, and scarlet, and fine linen, and goats’ hair, and red skins of rams, and badgers’ skins, brough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one that did offer an offering of silver and brass brought the LORD’s offering: and every man, with whom was found shittim wood for any work of the service,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women that were wise hearted did spin with their hands, and brought that which they had spun, both of blue, and of purple, and of scarlet, and of fine lin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se heart stirred them up in wisdom spun goats’ ha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ulers brought onyx stones, and stones to be set, for the ephod, and for the breastp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pice, and oil for the light, and for the anointing oil, and for the sweet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shall work be done, but on the seventh day there shall be to you an holy day, a sabbath of rest to the LORD: whosoever doeth work therein shall be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Israel brought a willing offering unto the LORD, every man and woman, whose heart made them willing to bring for all manner of work, which the LORD had commanded to be made by the hand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aid unto the children of Israel, See, the LORD hath called by name Bezaleel the son of Uri, the son of Hur, of the tribe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th filled him with the spirit of God, in wisdom, in understanding, and in knowledge, and in all manner of workmanshi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o devise curious works, to work in gold, and in silver, and in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cutting of stones, to set them, and in carving of wood, to make any manner of cunning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th put in his heart that he may teach, both he, and Aholiab, the son of Ahisamach, of the tribe of 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m hath he filled with wisdom of heart, to work all manner of work, of the engraver, and of the cunning workman, and of the embroiderer, in blue, and in purple, in scarlet, and in fine linen, and of the weaver, even of them that do any work, and of those that devise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shall kindle no fire throughout your habitations upon the sabbath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pake unto all the congregation of the children of Israel, saying, This is the thing which the LORD commande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ye from among you an offering unto the LORD: whosoever is of a willing heart, let him bring it, an offering of the LORD; gold, and silver, and b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ue, and purple, and scarlet, and fine linen, and goats’ h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rams’ skins dyed red, and badgers’ skins, and shittim w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il for the light, and spices for anointing oil, and for the sweet incens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2026-06-15T08:25:22Z</dcterms:created>
  <dcterms:modified xsi:type="dcterms:W3CDTF">2026-06-15T08:25:22Z</dcterms:modified>
  <dc:title>Bible.com.au: Exodus 35:1-35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