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I have seen this people, and, behold, it is a stiffnecked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let me alone, that my wrath may wax hot against them, and that I may consume them: and I will make of thee a great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besought the LORD his God, and said, LORD, why doth thy wrath wax hot against thy people, which thou hast brought forth out of the land of Egypt with great power, and with a might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hould the Egyptians speak, and say, For mischief did he bring them out, to slay them in the mountains, and to consume them from the face of the earth? Turn from thy fierce wrath, and repent of this evil against thy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Abraham, Isaac, and Israel, thy servants, to whom thou swarest by thine own self, and saidst unto them, I will multiply your seed as the stars of heaven, and all this land that I have spoken of will I give unto your seed, and they shall inherit it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repented of the evil which he thought to do unto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turned, and went down from the mount, and the two tables of the testimony were in his hand: the tables were written on both their sides; on the one side and on the other were they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ables were the work of God, and the writing was the writing of God, graven upon the ta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Joshua heard the noise of the people as they shouted, he said unto Moses, There is a noise of war in th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It is not the voice of them that shout for mastery, neither is it the voice of them that cry for being overcome: but the noise of them that sing do I h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people saw that Moses delayed to come down out of the mount, the people gathered themselves together unto Aaron, and said unto him, Up, make us gods, which shall go before us; for as for this Moses, the man that brought us up out of the land of Egypt, we wot not what is become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as soon as he came nigh unto the camp, that he saw the calf, and the dancing: and Moses’ anger waxed hot, and he cast the tables out of his hands, and brake them beneath the mou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which they had made, and burnt it in the fire, and ground it to powder, and strawed it upon the water, and made the children of Israel drink of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aid unto Aaron, What did this people unto thee, that thou hast brought so great a sin up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aron said, Let not the anger of my lord wax hot: thou knowest the people, that they are set on mischie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said unto me, Make us gods, which shall go before us: for as for this Moses, the man that brought us up out of the land of Egypt, we wot not what is become of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said unto them, Whosoever hath any gold, let them break it off. So they gave it me: then I cast it into the fire, and there came out this ca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Moses saw that the people were naked; (for Aaron had made them naked unto their shame among thei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Moses stood in the gate of the camp, and said, Who is on the LORD’s side? let him come unto me. And all the sons of Levi gathered themselves together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us saith the LORD God of Israel, Put every man his sword by his side, and go in and out from gate to gate throughout the camp, and slay every man his brother, and every man his companion, and every man his neighbou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ldren of Levi did according to the word of Moses: and there fell of the people that day about three thousand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aron said unto them, Break off the golden earrings, which are in the ears of your wives, of your sons, and of your daughters, and bring them un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Moses had said, Consecrate yourselves to day to the LORD, even every man upon his son, and upon his brother; that he may bestow upon you a blessing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on the morrow, that Moses said unto the people, Ye have sinned a great sin: and now I will go up unto the LORD; peradventure I shall make an atonement for your s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returned unto the LORD, and said, Oh, this people have sinned a great sin, and have made them gods of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now, if thou wilt forgive their sin—; and if not, blot me, I pray thee, out of thy book which thou hast writt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aid unto Moses, Whosoever hath sinned against me, him will I blot out of my bo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now go, lead the people unto the place of which I have spoken unto thee: behold, mine Angel shall go before thee: nevertheless in the day when I visit I will visit their sin upo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plagued the people, because they made the calf, which Aaron ma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people brake off the golden earrings which were in their ears, and brought them unto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eceived them at their hand, and fashioned it with a graving tool, after he had made it a molten calf: and they said, These be thy gods, O Israel, which brought thee up out of the land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Aaron saw it, he built an altar before it; and Aaron made proclamation, and said, To morrow is a feast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rose up early on the morrow, and offered burnt offerings, and brought peace offerings; and the people sat down to eat and to drink, and rose up to pl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Moses, Go, get thee down; for thy people, which thou broughtest out of the land of Egypt, have corrupted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turned aside quickly out of the way which I commanded them: they have made them a molten calf, and have worshipped it, and have sacrificed thereunto, and said, These be thy gods, O Israel, which have brought thee up out of the land of Egypt.]]></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2026-06-24T11:05:21Z</dcterms:created>
  <dcterms:modified xsi:type="dcterms:W3CDTF">2026-06-24T11:05:21Z</dcterms:modified>
  <dc:title>Bible.com.au: Exodus 32:1-35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