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ltar of burnt offering with all his furniture, and the laver and his fo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loths of service, and the holy garments for Aaron the priest, and the garments of his sons, to minister in the priest’s off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ointing oil, and sweet incense for the holy place: according to all that I have commanded thee shall they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peak thou also unto the children of Israel, saying, Verily my sabbaths ye shall keep: for it is a sign between me and you throughout your generations; that ye may know that I am the LORD that doth sanctify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shall keep the sabbath therefore; for it is holy unto you: every one that defileth it shall surely be put to death: for whosoever doeth any work therein, that soul shall be cut off from among his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ix days may work be done; but in the seventh is the sabbath of rest, holy to the LORD: whosoever doeth any work in the sabbath day, he shall surely be put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the children of Israel shall keep the sabbath, to observe the sabbath throughout their generations, for a perpetual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a sign between me and the children of Israel for ever: for in six days the LORD made heaven and earth, and on the seventh day he rested, and was refre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gave unto Moses, when he had made an end of communing with him upon mount Sinai, two tables of testimony, tables of stone, written with the finger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e, I have called by name Bezaleel the son of Uri, the son of Hur, of the tribe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have filled him with the spirit of God, in wisdom, and in understanding, and in knowledge, and in all manner of workmanshi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devise cunning works, to work in gold, and in silver, and in br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cutting of stones, to set them, and in carving of timber, to work in all manner of workmans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old, I have given with him Aholiab, the son of Ahisamach, of the tribe of Dan: and in the hearts of all that are wise hearted I have put wisdom, that they may make all that I have command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abernacle of the congregation, and the ark of the testimony, and the mercy seat that is thereupon, and all the furniture of the tabernac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table and his furniture, and the pure candlestick with all his furniture, and the altar of incens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2026-06-14T10:46:13Z</dcterms:created>
  <dcterms:modified xsi:type="dcterms:W3CDTF">2026-06-14T10:46:13Z</dcterms:modified>
  <dc:title>Bible.com.au: Exodus 31:1-18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