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one stone, and the other six names of the rest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with the names of the children of Israel: thou shalt make them to be set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s of the ephod for stones of memorial unto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at the ends; of wreathen work shalt thou make them, and fasten the wreathen chains to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reastplate of judgment with cunning work; after the work of the ephod thou shalt make it; of gold, of blue, and of purple, and of scarlet, and of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being doubled; a span shall be the length thereof, and a span shall be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even four rows of stones: the first row shall be a sardius, a topaz, and a carbuncle: this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shall be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ake thou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set in gold in their inclos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with the names of the children of Israel, twelve, according to their names, like the engravings of a signet; every one with his name shall they be according to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at the en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in the two rings which are on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fasten in the two ouches, and put them on the shoulderpieces of the ephod befor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in the border thereof, which is in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o other rings of gold thou shalt make, and shalt put them on the two sides of the ephod underneath, toward the forepart thereof, over against the other coupling thereof, above the curious girdle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above the curious girdle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shall be an hole in the top of it, in the midst thereof: it shall have a binding of woven work round about the hole of it, as it were the hole of an habergeon,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neath upon the hem of it thou shalt make pomegranates of blue, and of purple, and of scarlet, round about the hem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hem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his sound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INESS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blue lace, that it may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that Aaron may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y make Aaron’s garments to consecrate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embroider the coat of fine linen, and thou shalt make the mitre of fine linen, and thou shalt make the girdle of needle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bonnet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come in unto the tabernacle of the congregation, or when they come near unto the altar to minister in the holy place; that they bear not iniquity, and die: it shall be a statute for ever unto him and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broidered coat,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gold, and blue, and purple, and scarlet, and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of purple, of scarlet, and fine twined linen, with cunning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he two shoulderpieces thereof joined at the two edges thereof; and so it shall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rious girdle of the ephod, which is upon it, shall be of the same, according to the work thereof; even of gold, of blue, and purple, and scarlet, and fine twined linen.]]></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2026-07-28T00:25:12Z</dcterms:created>
  <dcterms:modified xsi:type="dcterms:W3CDTF">2026-07-28T00:25:12Z</dcterms:modified>
  <dc:title>Bible.com.au: Exodus 28:1-43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