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take two onyx stones, and grave on them the names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x of their names on one stone, and the other six names of the rest on the other stone, according to their bi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 work of an engraver in stone, like the engravings of a signet, shalt thou engrave the two stones with the names of the children of Israel: thou shalt make them to be set in ouches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put the two stones upon the shoulders of the ephod for stones of memorial unto the children of Israel: and Aaron shall bear their names before the LORD upon his two shoulders for a memori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make ouches of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chains of pure gold at the ends; of wreathen work shalt thou make them, and fasten the wreathen chains to the ou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the breastplate of judgment with cunning work; after the work of the ephod thou shalt make it; of gold, of blue, and of purple, and of scarlet, and of fine twined linen, shalt thou make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ursquare it shall be being doubled; a span shall be the length thereof, and a span shall be the breadth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set in it settings of stones, even four rows of stones: the first row shall be a sardius, a topaz, and a carbuncle: this shall be the first r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cond row shall be an emerald, a sapphire, and a diamo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ake thou unto thee Aaron thy brother, and his sons with him, from among the children of Israel, that he may minister unto me in the priest’s office, even Aaron, Nadab and Abihu, Eleazar and Ithamar, Aaron’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row a ligure, an agate, and an amethy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ourth row a beryl, and an onyx, and a jasper: they shall be set in gold in their inclos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tones shall be with the names of the children of Israel, twelve, according to their names, like the engravings of a signet; every one with his name shall they be according to the twelve trib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make upon the breastplate chains at the ends of wreath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shalt make upon the breastplate two rings of gold, and shalt put the two rings on the two ends of the breastpl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the two wreathen chains of gold in the two rings which are on the ends of the breastpl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two ends of the two wreathen chains thou shalt fasten in the two ouches, and put them on the shoulderpieces of the ephod befor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two rings of gold, and thou shalt put them upon the two ends of the breastplate in the border thereof, which is in the side of the ephod inw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wo other rings of gold thou shalt make, and shalt put them on the two sides of the ephod underneath, toward the forepart thereof, over against the other coupling thereof, above the curious girdle of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bind the breastplate by the rings thereof unto the rings of the ephod with a lace of blue, that it may be above the curious girdle of the ephod, and that the breastplate be not loosed from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make holy garments for Aaron thy brother for glory and for beau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aron shall bear the names of the children of Israel in the breastplate of judgment upon his heart, when he goeth in unto the holy place, for a memorial before the LORD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put in the breastplate of judgment the Urim and the Thummim; and they shall be upon Aaron’s heart, when he goeth in before the LORD: and Aaron shall bear the judgment of the children of Israel upon his heart before the LORD continual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the robe of the ephod all of blu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shall be an hole in the top of it, in the midst thereof: it shall have a binding of woven work round about the hole of it, as it were the hole of an habergeon, that it be not r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eneath upon the hem of it thou shalt make pomegranates of blue, and of purple, and of scarlet, round about the hem thereof; and bells of gold between them round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golden bell and a pomegranate, a golden bell and a pomegranate, upon the hem of the robe round ab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shall be upon Aaron to minister: and his sound shall be heard when he goeth in unto the holy place before the LORD, and when he cometh out, that he die n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 plate of pure gold, and grave upon it, like the engravings of a signet, HOLINESS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put it on a blue lace, that it may be upon the mitre; upon the forefront of the mitre it shall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upon Aaron’s forehead, that Aaron may bear the iniquity of the holy things, which the children of Israel shall hallow in all their holy gifts; and it shall be always upon his forehead, that they may be accept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speak unto all that are wise hearted, whom I have filled with the spirit of wisdom, that they may make Aaron’s garments to consecrate him, that he may minister unto me in the priest’s off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ou shalt embroider the coat of fine linen, and thou shalt make the mitre of fine linen, and thou shalt make the girdle of needlewo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or Aaron’s sons thou shalt make coats, and thou shalt make for them girdles, and bonnets shalt thou make for them, for glory and for beau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shalt put them upon Aaron thy brother, and his sons with him; and shalt anoint them, and consecrate them, and sanctify them, that they may minister unto me in the priest’s offi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ou shalt make them linen breeches to cover their nakedness; from the loins even unto the thighs they shall rea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hall be upon Aaron, and upon his sons, when they come in unto the tabernacle of the congregation, or when they come near unto the altar to minister in the holy place; that they bear not iniquity, and die: it shall be a statute for ever unto him and his seed after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are the garments which they shall make; a breastplate, and an ephod, and a robe, and a broidered coat, a mitre, and a girdle: and they shall make holy garments for Aaron thy brother, and his sons, that he may minister unto me in the priest’s off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take gold, and blue, and purple, and scarlet, and fine lin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hall make the ephod of gold, of blue, and of purple, of scarlet, and fine twined linen, with cunning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shall have the two shoulderpieces thereof joined at the two edges thereof; and so it shall be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urious girdle of the ephod, which is upon it, shall be of the same, according to the work thereof; even of gold, of blue, and purple, and scarlet, and fine twined line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2026-06-04T07:55:33Z</dcterms:created>
  <dcterms:modified xsi:type="dcterms:W3CDTF">2026-06-04T07:55:33Z</dcterms:modified>
  <dc:title>Bible.com.au: Exodus 28:1-43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