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0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aid unto Moses, Come up unto the LORD, thou, and Aaron, Nadab, and Abihu, and seventy of the elders of Israel; and worship ye afar of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oses alone shall come near the LORD: but they shall not come nigh; neither shall the people go up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came and told the people all the words of the LORD, and all the judgments: and all the people answered with one voice, and said, All the words which the LORD hath said will we 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wrote all the words of the LORD, and rose up early in the morning, and builded an altar under the hill, and twelve pillars, according to the twelve tribe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ent young men of the children of Israel, which offered burnt offerings, and sacrificed peace offerings of oxen un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took half of the blood, and put it in basons; and half of the blood he sprinkled on the al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took the book of the covenant, and read in the audience of the people: and they said, All that the LORD hath said will we do, and be obedi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oses took the blood, and sprinkled it on the people, and said, Behold the blood of the covenant, which the LORD hath made with you concerning all these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ent up Moses, and Aaron, Nadab, and Abihu, and seventy of the elders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aw the God of Israel: and there was under his feet as it were a paved work of a sapphire stone, and as it were the body of heaven in his clear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pon the nobles of the children of Israel he laid not his hand: also they saw God, and did eat and drin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ORD said unto Moses, Come up to me into the mount, and be there: and I will give thee tables of stone, and a law, and commandments which I have written; that thou mayest teach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rose up, and his minister Joshua: and Moses went up into the mount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unto the elders, Tarry ye here for us, until we come again unto you: and, behold, Aaron and Hur are with you: if any man have any matters to do, let him come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went up into the mount, and a cloud covered the mou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glory of the LORD abode upon mount Sinai, and the cloud covered it six days: and the seventh day he called unto Moses out of the midst of the clou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ight of the glory of the LORD was like devouring fire on the top of the mount in the eyes of the children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oses went into the midst of the cloud, and gat him up into the mount: and Moses was in the mount forty days and forty nigh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2026-09-29T09:30:40Z</dcterms:created>
  <dcterms:modified xsi:type="dcterms:W3CDTF">2026-09-29T09:30:40Z</dcterms:modified>
  <dc:title>Bible.com.au: Exodus 24:1-18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