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91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4: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went up Moses, and Aaron, Nadab, and Abihu, and seventy of the elders of Isra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saw the God of Israel: and there was under his feet as it were a paved work of a sapphire stone, and as it were the body of heaven in his clearn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upon the nobles of the children of Israel he laid not his hand: also they saw God, and did eat and drin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LORD said unto Moses, Come up to me into the mount, and be there: and I will give thee tables of stone, and a law, and commandments which I have written; that thou mayest teach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Moses rose up, and his minister Joshua: and Moses went up into the mount of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said unto the elders, Tarry ye here for us, until we come again unto you: and, behold, Aaron and Hur are with you: if any man have any matters to do, let him come unto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Moses went up into the mount, and a cloud covered the moun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glory of the LORD abode upon mount Sinai, and the cloud covered it six days: and the seventh day he called unto Moses out of the midst of the clou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sight of the glory of the LORD was like devouring fire on the top of the mount in the eyes of the children of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Moses went into the midst of the cloud, and gat him up into the mount: and Moses was in the mount forty days and forty night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he said unto Moses, Come up unto the LORD, thou, and Aaron, Nadab, and Abihu, and seventy of the elders of Israel; and worship ye afar off.]]></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Moses alone shall come near the LORD: but they shall not come nigh; neither shall the people go up with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Moses came and told the people all the words of the LORD, and all the judgments: and all the people answered with one voice, and said, All the words which the LORD hath said will we do.]]></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Moses wrote all the words of the LORD, and rose up early in the morning, and builded an altar under the hill, and twelve pillars, according to the twelve tribes of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sent young men of the children of Israel, which offered burnt offerings, and sacrificed peace offerings of oxen unto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Moses took half of the blood, and put it in basons; and half of the blood he sprinkled on the alta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took the book of the covenant, and read in the audience of the people: and they said, All that the LORD hath said will we do, and be obedien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Moses took the blood, and sprinkled it on the people, and said, Behold the blood of the covenant, which the LORD hath made with you concerning all these words.]]></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2026-06-04T08:47:14Z</dcterms:created>
  <dcterms:modified xsi:type="dcterms:W3CDTF">2026-06-04T08:47:14Z</dcterms:modified>
  <dc:title>Bible.com.au: Exodus 24:1-18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