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913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all manner of trespass, whether it be for ox, for ass, for sheep, for raiment, or for any manner of lost thing, which another challengeth to be his, the cause of both parties shall come before the judges; and whom the judges shall condemn, he shall pay double unto his neighb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 man deliver unto his neighbour an ass, or an ox, or a sheep, or any beast, to keep; and it die, or be hurt, or driven away, no man seeing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l an oath of the LORD be between them both, that he hath not put his hand unto his neighbour’s goods; and the owner of it shall accept thereof, and he shall not make it g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it be stolen from him, he shall make restitution unto the owner there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t be torn in pieces, then let him bring it for witness, and he shall not make good that which was to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a man borrow ought of his neighbour, and it be hurt, or die, the owner thereof being not with it, he shall surely make it g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the owner thereof be with it, he shall not make it good: if it be an hired thing, it came for his h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a man entice a maid that is not betrothed, and lie with her, he shall surely endow her to be hi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her father utterly refuse to give her unto him, he shall pay money according to the dowry of virg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shalt not suffer a witch to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shall steal an ox, or a sheep, and kill it, or sell it; he shall restore five oxen for an ox, and four sheep for a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soever lieth with a beast shall surely be put to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that sacrificeth unto any god, save unto the LORD only, he shall be utterly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either vex a stranger, nor oppress him: for ye were strangers in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 shall not afflict any widow, or fatherless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u afflict them in any wise, and they cry at all unto me, I will surely hear their c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y wrath shall wax hot, and I will kill you with the sword; and your wives shall be widows, and your children fatherl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thou lend money to any of my people that is poor by thee, thou shalt not be to him as an usurer, neither shalt thou lay upon him usu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thou at all take thy neighbour’s raiment to pledge, thou shalt deliver it unto him by that the sun goeth d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at is his covering only, it is his raiment for his skin: wherein shall he sleep? and it shall come to pass, when he crieth unto me, that I will hear; for I am gracio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 shalt not revile the gods, nor curse the ruler of thy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 thief be found breaking up, and be smitten that he die, there shall no blood be shed for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u shalt not delay to offer the first of thy ripe fruits, and of thy liquors: the firstborn of thy sons shalt thou give unto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kewise shalt thou do with thine oxen, and with thy sheep: seven days it shall be with his dam; on the eighth day thou shalt give i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shall be holy men unto me: neither shall ye eat any flesh that is torn of beasts in the field; ye shall cast it to the do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sun be risen upon him, there shall be blood shed for him; for he should make full restitution; if he have nothing, then he shall be sold for his thef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theft be certainly found in his hand alive, whether it be ox, or ass, or sheep; he shall restore dou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a man shall cause a field or vineyard to be eaten, and shall put in his beast, and shall feed in another man’s field; of the best of his own field, and of the best of his own vineyard, shall he make restit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fire break out, and catch in thorns, so that the stacks of corn, or the standing corn, or the field, be consumed therewith; he that kindled the fire shall surely make restit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a man shall deliver unto his neighbour money or stuff to keep, and it be stolen out of the man’s house; if the thief be found, let him pay dou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thief be not found, then the master of the house shall be brought unto the judges, to see whether he have put his hand unto his neighbour’s good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2026-06-27T15:44:41Z</dcterms:created>
  <dcterms:modified xsi:type="dcterms:W3CDTF">2026-06-27T15:44:41Z</dcterms:modified>
  <dc:title>Bible.com.au: Exodus 22:1-31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