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he have betrothed her unto his son, he shall deal with her after the manner of daugh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take him another wife; her food, her raiment, and her duty of marriage, shall he not dimin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he do not these three unto her, then shall she go out free without mon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smiteth a man, so that he die, shall be surely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a man lie not in wait, but God deliver him into his hand; then I will appoint thee a place whither he shall fl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a man come presumptuously upon his neighbour, to slay him with guile; thou shalt take him from mine altar, that he may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smiteth his father, or his mother, shall be surely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hat stealeth a man, and selleth him, or if he be found in his hand, he shall surely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at curseth his father, or his mother,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men strive together, and one smite another with a stone, or with his fist, and he die not, but keepeth his b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judgments which thou shalt set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he rise again, and walk abroad upon his staff, then shall he that smote him be quit: only he shall pay for the loss of his time, and shall cause him to be thoroughly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a man smite his servant, or his maid, with a rod, and he die under his hand; he shall be surely punis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withstanding, if he continue a day or two, he shall not be punished: for he is his mon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men strive, and hurt a woman with child, so that her fruit depart from her, and yet no mischief follow: he shall be surely punished, according as the woman’s husband will lay upon him; and he shall pay as the judges determ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f any mischief follow, then thou shalt give life fo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ing for burning, wound for wound, stripe for strip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a man smite the eye of his servant, or the eye of his maid, that it perish; he shall let him go free for his eye’s sa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he smite out his manservant’s tooth, or his maidservant’s tooth; he shall let him go free for his tooth’s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n ox gore a man or a woman, that they die: then the ox shall be surely stoned, and his flesh shall not be eaten; but the owner of the ox shall be q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ou buy an Hebrew servant, six years he shall serve: and in the seventh he shall go out free for no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the ox were wont to push with his horn in time past, and it hath been testified to his owner, and he hath not kept him in, but that he hath killed a man or a woman; the ox shall be stoned, and his owner also shall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ere be laid on him a sum of money, then he shall give for the ransom of his life whatsoever is laid upon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he have gored a son, or have gored a daughter, according to this judgment shall it be done un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ox shall push a manservant or a maidservant; he shall give unto their master thirty shekels of silver, and the ox shall be sto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a man shall open a pit, or if a man shall dig a pit, and not cover it, and an ox or an ass fall there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wner of the pit shall make it good, and give money unto the owner of them; and the dead beast shall be hi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one man’s ox hurt another’s, that he die; then they shall sell the live ox, and divide the money of it; and the dead ox also they shall div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r if it be known that the ox hath used to push in time past, and his owner hath not kept him in; he shall surely pay ox for ox; and the dead shall be his 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came in by himself, he shall go out by himself: if he were married, then his wife shall go ou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master have given him a wife, and she have born him sons or daughters; the wife and her children shall be her master’s, and he shall go out by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servant shall plainly say, I love my master, my wife, and my children; I will not go out f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is master shall bring him unto the judges; he shall also bring him to the door, or unto the door post; and his master shall bore his ear through with an aul; and he shall serve him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a man sell his daughter to be a maidservant, she shall not go out as the menservants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please not her master, who hath betrothed her to himself, then shall he let her be redeemed: to sell her unto a strange nation he shall have no power, seeing he hath dealt deceitfully with her.]]></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2026-06-24T09:57:41Z</dcterms:created>
  <dcterms:modified xsi:type="dcterms:W3CDTF">2026-06-24T09:57:41Z</dcterms:modified>
  <dc:title>Bible.com.au: Exodus 21:1-36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