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the sabbath of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k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noise of the trumpet, and the mountain smoking: and when the people saw it, they remov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r faces,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with me gods of silver, neither shall ye make unto you god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all places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wilt make me an altar of stone, thou shalt not build it of hewn stone: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have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ny graven image, or any likeness of any thing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2026-06-14T10:46:12Z</dcterms:created>
  <dcterms:modified xsi:type="dcterms:W3CDTF">2026-06-14T10:46:12Z</dcterms:modified>
  <dc:title>Bible.com.au: Exodus 20:1-26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