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49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daughter said unto her, Take this child away, and nurse it for me, and I will give thee thy wages. And the woman took the child, and nurs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grew, and she brought him unto Pharaoh’s daughter, and he became her son. And she called his name Moses: and she said, Because I drew him out of th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ose days, when Moses was grown, that he went out unto his brethren, and looked on their burdens: and he spied an Egyptian smiting an Hebrew, one of his breth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oked this way and that way, and when he saw that there was no man, he slew the Egyptian, and hid him in the 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ent out the second day, behold, two men of the Hebrews strove together: and he said to him that did the wrong, Wherefore smitest thou thy fellow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o made thee a prince and a judge over us? intendest thou to kill me, as thou killedst the Egyptian? And Moses feared, and said, Surely this thing is know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Pharaoh heard this thing, he sought to slay Moses. But Moses fled from the face of Pharaoh, and dwelt in the land of Midian: and he sat down by a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priest of Midian had seven daughters: and they came and drew water, and filled the troughs to water their father’s flo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hepherds came and drove them away: but Moses stood up and helped them, and watered their flo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came to Reuel their father, he said, How is it that ye are come so soon to da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a man of the house of Levi, and took to wife a daughter of Levi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An Egyptian delivered us out of the hand of the shepherds, and also drew water enough for us, and watered the flo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s daughters, And where is he? why is it that ye have left the man? call him, that he may eat br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was content to dwell with the man: and he gave Moses Zipporah his daugh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him a son, and he called his name Gershom: for he said, I have been a stranger in a strang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process of time, that the king of Egypt died: and the children of Israel sighed by reason of the bondage, and they cried, and their cry came up unto God by reason of the bondag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eard their groaning, and God remembered his covenant with Abraham, with Isaac, and with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looked upon the children of Israel, and God had respect unto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conceived, and bare a son: and when she saw him that he was a goodly child, she hid him three month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could not longer hide him, she took for him an ark of bulrushes, and daubed it with slime and with pitch, and put the child therein; and she laid it in the flags by the river’s brin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ister stood afar off, to wit what would be done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Pharaoh came down to wash herself at the river; and her maidens walked along by the river’s side; and when she saw the ark among the flags, she sent her maid to fetch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had opened it, she saw the child: and, behold, the babe wept. And she had compassion on him, and said, This is one of the Hebrews’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is sister to Pharaoh’s daughter, Shall I go and call to thee a nurse of the Hebrew women, that she may nurse the child for the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daughter said to her, Go. And the maid went and called the child’s m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2026-06-26T07:25:11Z</dcterms:created>
  <dcterms:modified xsi:type="dcterms:W3CDTF">2026-06-26T07:25:11Z</dcterms:modified>
  <dc:title>Bible.com.au: Exodus 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