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9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7: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Moses said unto Joshua, Choose us out men, and go out, fight with Amalek: to morrow I will stand on the top of the hill with the rod of God in mine h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Joshua did as Moses had said to him, and fought with Amalek: and Moses, Aaron, and Hur went up to the top of the hil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came to pass, when Moses held up his hand, that Israel prevailed: and when he let down his hand, Amalek prevail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Moses’ hands were heavy; and they took a stone, and put it under him, and he sat thereon; and Aaron and Hur stayed up his hands, the one on the one side, and the other on the other side; and his hands were steady until the going down of the su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Joshua discomfited Amalek and his people with the edge of the sw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LORD said unto Moses, Write this for a memorial in a book, and rehearse it in the ears of Joshua: for I will utterly put out the remembrance of Amalek from under heav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Moses built an altar, and called the name of it Jehovah-niss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he said, Because the LORD hath sworn that the LORD will have war with Amalek from generation to generat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all the congregation of the children of Israel journeyed from the wilderness of Sin, after their journeys, according to the commandment of the LORD, and pitched in Rephidim: and there was no water for the people to drin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refore the people did chide with Moses, and said, Give us water that we may drink. And Moses said unto them, Why chide ye with me? wherefore do ye tempt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people thirsted there for water; and the people murmured against Moses, and said, Wherefore is this that thou hast brought us up out of Egypt, to kill us and our children and our cattle with thir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Moses cried unto the LORD, saying, What shall I do unto this people? they be almost ready to stone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LORD said unto Moses, Go on before the people, and take with thee of the elders of Israel; and thy rod, wherewith thou smotest the river, take in thine hand, and go.]]></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hold, I will stand before thee there upon the rock in Horeb; and thou shalt smite the rock, and there shall come water out of it, that the people may drink. And Moses did so in the sight of the elders of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called the name of the place Massah, and Meribah, because of the chiding of the children of Israel, and because they tempted the LORD, saying, Is the LORD among us, or no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came Amalek, and fought with Israel in Rephidim.]]></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2026-06-12T01:43:55Z</dcterms:created>
  <dcterms:modified xsi:type="dcterms:W3CDTF">2026-06-12T01:43:55Z</dcterms:modified>
  <dc:title>Bible.com.au: Exodus 17:1-16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