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6: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spake unto Aaron, Say unto all the congregation of the children of Israel, Come near before the LORD: for he hath heard your murmuri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as Aaron spake unto the whole congregation of the children of Israel, that they looked toward the wilderness, and, behold, the glory of the LORD appeared in the clou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heard the murmurings of the children of Israel: speak unto them, saying, At even ye shall eat flesh, and in the morning ye shall be filled with bread; and ye shall know that I am the LORD your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that at even the quails came up, and covered the camp: and in the morning the dew lay round about the ho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 dew that lay was gone up, behold, upon the face of the wilderness there lay a small round thing, as small as the hoar frost on the grou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children of Israel saw it, they said one to another, It is manna: for they wist not what it was. And Moses said unto them, This is the bread which the LORD hath given you to e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thing which the LORD hath commanded, Gather of it every man according to his eating, an omer for every man, according to the number of your persons; take ye every man for them which are in his t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children of Israel did so, and gathered, some more, some l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y did mete it with an omer, he that gathered much had nothing over, and he that gathered little had no lack; they gathered every man according to his eat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y took their journey from Elim, and all the congregation of the children of Israel came unto the wilderness of Sin, which is between Elim and Sinai, on the fifteenth day of the second month after their departing out of the land of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oses said, Let no man leave of it till the morn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twithstanding they hearkened not unto Moses; but some of them left of it until the morning, and it bred worms, and stank: and Moses was wroth with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gathered it every morning, every man according to his eating: and when the sun waxed hot, it melt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came to pass, that on the sixth day they gathered twice as much bread, two omers for one man: and all the rulers of the congregation came and told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unto them, This is that which the LORD hath said, To morrow is the rest of the holy sabbath unto the LORD: bake that which ye will bake to day, and seethe that ye will seethe; and that which remaineth over lay up for you to be kept until the morn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laid it up till the morning, as Moses bade: and it did not stink, neither was there any worm there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oses said, Eat that to day; for to day is a sabbath unto the LORD: to day ye shall not find it in the fie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ix days ye shall gather it; but on the seventh day, which is the sabbath, in it there shall be n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that there went out some of the people on the seventh day for to gather, and they found no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LORD said unto Moses, How long refuse ye to keep my commandments and my law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whole congregation of the children of Israel murmured against Moses and Aaron in the wildern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ee, for that the LORD hath given you the sabbath, therefore he giveth you on the sixth day the bread of two days; abide ye every man in his place, let no man go out of his place on the seventh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 people rested on the seventh d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house of Israel called the name thereof Manna: and it was like coriander seed, white; and the taste of it was like wafers made with hone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Moses said, This is the thing which the LORD commandeth, Fill an omer of it to be kept for your generations; that they may see the bread wherewith I have fed you in the wilderness, when I brought you forth from the land of Egyp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Moses said unto Aaron, Take a pot, and put an omer full of manna therein, and lay it up before the LORD, to be kept for your generati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the LORD commanded Moses, so Aaron laid it up before the Testimony, to be kep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children of Israel did eat manna forty years, until they came to a land inhabited; they did eat manna, until they came unto the borders of the land of Canaa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ow an omer is the tenth part of an eph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children of Israel said unto them, Would to God we had died by the hand of the LORD in the land of Egypt, when we sat by the flesh pots, and when we did eat bread to the full; for ye have brought us forth into this wilderness, to kill this whole assembly with hung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the LORD unto Moses, Behold, I will rain bread from heaven for you; and the people shall go out and gather a certain rate every day, that I may prove them, whether they will walk in my law, or n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come to pass, that on the sixth day they shall prepare that which they bring in; and it shall be twice as much as they gather dai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and Aaron said unto all the children of Israel, At even, then ye shall know that the LORD hath brought you out from the land of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the morning, then ye shall see the glory of the LORD; for that he heareth your murmurings against the LORD: and what are we, that ye murmur against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said, This shall be, when the LORD shall give you in the evening flesh to eat, and in the morning bread to the full; for that the LORD heareth your murmurings which ye murmur against him: and what are we? your murmurings are not against us, but against the LORD.]]></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2026-08-06T16:05:55Z</dcterms:created>
  <dcterms:modified xsi:type="dcterms:W3CDTF">2026-08-06T16:05:55Z</dcterms:modified>
  <dc:title>Bible.com.au: Exodus 16:1-36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