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7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pake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t even the quails came up, and covered the camp: and in the morning the dew lay round about the 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there lay a small round thing, as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It is manna: for they wist not what it was. And Moses said unto them, This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of it every man according to his eating, an omer for every man, according to the number of your persons; take ye every man for them which are in his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ever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one man: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aid, To morrow is the rest of the holy sabbath unto the LORD: bake that which ye will bake to day, and seethe that ye will seethe; and that which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 day; for to day is a sabbath unto the LORD: to 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which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that there went out some of the people on the seventh day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commandeth, Fill an omer of it to be kept for your generations; that they may see the bread wherewith I have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 ful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manna forty years, until they came to a land inhabited; they did eat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o God we had died by the hand of the LORD in the land of Egypt, when we sat by the flesh pots, and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certain rate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on the sixth day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2026-08-06T17:14:17Z</dcterms:created>
  <dcterms:modified xsi:type="dcterms:W3CDTF">2026-08-06T17:14:17Z</dcterms:modified>
  <dc:title>Bible.com.au: Exodus 16:1-36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