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said, I will pursue, I will overtake, I will divide the spoil; my lust shall be satisfied upon them; I will draw my sword, my hand shall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didst blow with thy wind, the sea covered them: they sank as lead in the might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is like unto thee, O LORD, among the gods? who is like thee, glorious in holiness, fearful in praises, doing wo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tretchedst out thy right hand, the earth swallo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in thy mercy hast led forth the people which thou hast redeemed: thou hast guided them in thy strength unto thy holy habi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shall hear, and be afraid: sorrow shall take hold on the inhabitants of Palest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dukes of Edom shall be amazed; the mighty men of Moab, trembling shall take hold upon them; all the inhabitants of Canaan shall melt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ear and dread shall fall upon them; by the greatness of thine arm they shall be as still as a stone; till thy people pass over, O LORD, till the people pass over, which thou hast purcha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bring them in, and plant them in the mountain of thine inheritance, in the place, O LORD, which thou hast made for thee to dwell in, in the Sanctuary, O Lord, which thy hands have establ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hall reig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ng Moses and the children of Israel this song unto the LORD, and spake, saying, I will sing unto the LORD, for he hath triumphed gloriously: the horse and his rider hath he thrown into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horse of Pharaoh went in with his chariots and with his horsemen into the sea, and the LORD brought again the waters of the sea upon them; but the children of Israel went on dry land in the midst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riam the prophetess, the sister of Aaron, took a timbrel in her hand; and all the women went out after her with timbrels and with d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iriam answered them, Sing ye to the LORD, for he hath triumphed gloriously; the horse and his rider hath he thrown i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brought Israel from the Red sea, and they went out into the wilderness of Shur; and they went three days in the wilderness, and found no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came to Marah, they could not drink of the waters of Marah, for they were bitter: therefore the name of it was called Ma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murmured against Moses, saying, What shall we dri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cried unto the LORD; and the LORD shewed him a tree, which when he had cast into the waters, the waters were made sweet: there he made for them a statute and an ordinance, and there he prove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id, If thou wilt diligently hearken to the voice of the LORD thy God, and wilt do that which is right in his sight, and wilt give ear to his commandments, and keep all his statutes, I will put none of these diseases upon thee, which I have brought upon the Egyptians: for I am the LORD that heale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came to Elim, where were twelve wells of water, and threescore and ten palm trees: and they encamped there by the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song, and he is become my salvation: he is my God, and I will prepare him an habitation; my father’s God, and I will exal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man of war: 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host hath he cast into the sea: his chosen captains also are drowned in the Re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pths have covered them: they sank into the bottom as a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y right hand, O LORD, is become glorious in power: thy right hand, O LORD, hath dashed in pieces the ene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greatness of thine excellency thou hast overthrown them that rose up against thee: thou sentest forth thy wrath, which consumed them as stub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 blast of thy nostrils the waters were gathered together, the floods stood upright as an heap, and the depths were congealed in the heart of the se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2026-06-06T11:56:00Z</dcterms:created>
  <dcterms:modified xsi:type="dcterms:W3CDTF">2026-06-06T11:56:00Z</dcterms:modified>
  <dc:title>Bible.com.au: Exodus 15:1-27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