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for a sign unto thee upon thine hand, and for a memorial between thine eyes, that the LORD’s law may be in thy mouth: for with a strong hand hath the LORD brought thee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therefore keep this ordinance in his season from year to y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be when the LORD shall bring thee into the land of the Canaanites, as he sware unto thee and to thy fathers, and shall give it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thou shalt set apart unto the LORD all that openeth the matrix, and every firstling that cometh of a beast which thou hast; the males shall be the LO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very firstling of an ass thou shalt redeem with a lamb; and if thou wilt not redeem it, then thou shalt break his neck: and all the firstborn of man among thy children shalt thou rede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shall be when thy son asketh thee in time to come, saying, What is this? that thou shalt say unto him, By strength of hand the LORD brought us out from Egypt, from the house of bond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Pharaoh would hardly let us go, that the LORD slew all the firstborn in the land of Egypt, both the firstborn of man, and the firstborn of beast: therefore I sacrifice to the LORD all that openeth the matrix, being males; but all the firstborn of my children I rede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be for a token upon thine hand, and for frontlets between thine eyes: for by strength of hand the LORD brought us forth out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Pharaoh had let the people go, that God led them not through the way of the land of the Philistines, although that was near; for God said, Lest peradventure the people repent when they see war, and they return to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God led the people about, through the way of the wilderness of the Red sea: and the children of Israel went up harnessed out of the land of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oses took the bones of Joseph with him: for he had straitly sworn the children of Israel, saying, God will surely visit you; and ye shall carry up my bones away hence with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took their journey from Succoth, and encamped in Etham, in the edge of the wilder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went before them by day in a pillar of a cloud, to lead them the way; and by night in a pillar of fire, to give them light; to go by day and n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took not away the pillar of the cloud by day, nor the pillar of fire by night, from before the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nctify unto me all the firstborn, whatsoever openeth the womb among the children of Israel, both of man and of beast: it is m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said unto the people, Remember this day, in which ye came out from Egypt, out of the house of bondage; for by strength of hand the LORD brought you out from this place: there shall no leavened bread be eat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day came ye out in the month Abi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be when the LORD shall bring thee into the land of the Canaanites, and the Hittites, and the Amorites, and the Hivites, and the Jebusites, which he sware unto thy fathers to give thee, a land flowing with milk and honey, that thou shalt keep this service in this mon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ven days thou shalt eat unleavened bread, and in the seventh day shall be a feast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leavened bread shall be eaten seven days; and there shall no leavened bread be seen with thee, neither shall there be leaven seen with thee in all thy quar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shew thy son in that day, saying, This is done because of that which the LORD did unto me when I came forth out of Egypt.]]></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2026-06-24T10:44:54Z</dcterms:created>
  <dcterms:modified xsi:type="dcterms:W3CDTF">2026-06-24T10:44:54Z</dcterms:modified>
  <dc:title>Bible.com.au: Exodus 13:1-22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