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iden pleased him, and she obtained kindness of him; and he speedily gave her her things for purification, with such things as belonged to her, and seven maidens, which were meet to be given her, out of the king’s house: and he preferred her and her maids unto the best place of the house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shewed her people nor her kindred: for Mordecai had charged her that she should not shew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decai walked every day before the court of the women’s house, to know how Esther did, and what should become of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every maid’s turn was come to go in to king Ahasuerus, after that she had been twelve months, according to the manner of the women, (for so were the days of their purifications accomplished, to wit, six months with oil of myrrh, and six months with sweet odours, and with other things for the purifying of the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us came every maiden unto the king; whatsoever she desired was given her to go with her out of the house of the women unto the king’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ent, and on the morrow she returned into the second house of the women, to the custody of Shaashgaz, the king’s chamberlain, which kept the concubines: she came in unto the king no more, except the king delighted in her, and that she were called b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 turn of Esther, the daughter of Abihail the uncle of Mordecai, who had taken her for his daughter, was come to go in unto the king, she required nothing but what Hegai the king’s chamberlain, the keeper of the women, appointed. And Esther obtained favour in the sight of all them that looked upon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ther was taken unto king Ahasuerus into his house royal in the tenth month, which is the month Tebeth, in the seventh year of his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loved Esther above all the women, and she obtained grace and favour in his sight more than all the virgins; so that he set the royal crown upon her head, and made her queen instead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feast unto all his princes and his servants, even Esther’s feast; and he made a release to the provinces, and gave gifts, according to the state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when the wrath of king Ahasuerus was appeased, he remembered Vashti, and what she had done, and what was decreed against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irgins were gathered together the second time, then Mordecai sat in the king’s g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had not yet shewed her kindred nor her people; as Mordecai had charged her: for Esther did the commandment of Mordecai, like as when she was brought up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ose days, while Mordecai sat in the king’s gate, two of the king’s chamberlains, Bigthan and Teresh, of those which kept the door, were wroth, and sought to lay hand on the king Ahasue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ing was known to Mordecai, who told it unto Esther the queen; and Esther certified the king thereof in Mordecai’s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inquisition was made of the matter, it was found out; therefore they were both hanged on a tree: and it was written in the book of the chronicles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king’s servants that ministered unto him, Let there be fair young virgins sought for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the king appoint officers in all the provinces of his kingdom, that they may gather together all the fair young virgins unto Shushan the palace, to the house of the women, unto the custody of Hege the king’s chamberlain, keeper of the women; and let their things for purification be give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t the maiden which pleaseth the king be queen instead of Vashti. And the thing pleased the king; and he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n Shushan the palace there was a certain Jew, whose name was Mordecai, the son of Jair, the son of Shimei, the son of Kish, a Benjam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away from Jerusalem with the captivity which had been carried away with Jeconiah king of Judah, whom Nebuchadnezzar the king of Babylon had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up Hadassah, that is, Esther, his uncle’s daughter: for she had neither father nor mother, and the maid was fair and beautiful; whom Mordecai, when her father and mother were dead, took for his own daugh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t came to pass, when the king’s commandment and his decree was heard, and when many maidens were gathered together unto Shushan the palace, to the custody of Hegai, that Esther was brought also unto the king’s house, to the custody of Hegai, keeper of the women.]]></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2026-06-24T13:39:05Z</dcterms:created>
  <dcterms:modified xsi:type="dcterms:W3CDTF">2026-06-24T13:39:05Z</dcterms:modified>
  <dc:title>Bible.com.au: Esther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