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206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king Ahasuerus laid a tribute upon the land, and upon the isles of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acts of his power and of his might, and the declaration of the greatness of Mordecai, whereunto the king advanced him, are they not written in the book of the chronicles of the kings of Media and Pers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ordecai the Jew was next unto king Ahasuerus, and great among the Jews, and accepted of the multitude of his brethren, seeking the wealth of his people, and speaking peace to all his s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2026-05-25T10:19:39Z</dcterms:created>
  <dcterms:modified xsi:type="dcterms:W3CDTF">2026-05-25T10:19:39Z</dcterms:modified>
  <dc:title>Bible.com.au: Esther 10:1-3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