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5: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sther, what is the matter? I am thy brother, be of good che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die, though our commandment be general: come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he held up his golden sceptre, and laid it upon her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mbraced her, and said, Speak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she unto him, I saw thee, my lord, as an angel of God, and my heart was troubled for fear of thy majes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onderful art thou, lord, and thy countenance is full of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she was speaking, she fell down for faint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was troubled, and all his servants comfort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pon the third day, when she had ended her prayers, she laid away her mourning garments, and put on her glorious appar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ing gloriously adorned, after she had called upon God, who is the beholder and saviour of all things, she took two maids with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upon the one she leaned, as carrying herself daint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followed, bearing up her t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was ruddy through the perfection of her beauty, and her countenance was cheerful and very amiable: but her heart was in anguish for f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aving passed through all the doors, she stood before the king, who sat upon his royal throne, and was clothed with all his robes of majesty, all glittering with gold and precious stones; and he was very dread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lifting up his countenance that shone with majesty, he looked very fiercely upon her: and the queen fell down, and was pale, and fainted, and bowed herself upon the head of the maid that went befor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changed the spirit of the king into mildness, who in a fear leaped from his throne, and took her in his arms, till she came to herself again, and comforted her with loving words and said unto h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2026-07-23T10:49:51Z</dcterms:created>
  <dcterms:modified xsi:type="dcterms:W3CDTF">2026-07-23T10:49:51Z</dcterms:modified>
  <dc:title>Bible.com.au: Esther (Greek) 15:1-16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