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962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Greek) 14: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Queen Esther also, being in fear of death, resorted unto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laid away her glorious apparel, and put on the garments of anguish and mourning: and instead of precious ointments, she covered her head with ashes and dung, and she humbled her body greatly, and all the places of her joy she filled with her torn hai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he prayed unto the Lord God of Israel, saying, O my Lord, thou only art our King: help me, desolate woman, which have no helper but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my danger is in mine h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rom my youth up I have heard in the tribe of my family that thou, O Lord, tookest Israel from among all people, and our fathers from all their predecessors, for a perpetual inheritance, and thou hast performed whatsoever thou didst promise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ow we have sinned before thee: therefore hast thou given us into the hands of our enem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cause we worshipped their gods: O Lord, thou art righteo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vertheless it satisfieth them not, that we are in bitter captivity: but they have stricken hands with their ido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 they will abolish the thing that thou with thy mouth hast ordained, and destroy thine inheritance, and stop the mouth of them that praise thee, and quench the glory of thy house, and of thine alt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open the mouths of the heathen to set forth the praises of the idols, and to magnify a fleshly king for 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 Lord, give not thy sceptre unto them that be nothing, and let them not laugh at our fall; but turn their device upon themselves, and make him an example, that hath begun this against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Remember, O Lord, make thyself known in time of our affliction, and give me boldness, O King of the nations, and Lord of all pow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ive me eloquent speech in my mouth before the lion: turn his heart to hate him that fighteth against us, that there may be an end of him, and of all that are likeminded to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deliver us with thine hand, and help me that am desolate, and which have no other help but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u knowest all things, O Lord; thou knowest that I hate the glory of the unrighteous, and abhor the bed of the uncircumcised, and of all the heath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u knowest my necessity: for I abhor the sign of my high estate, which is upon mine head in the days wherein I shew myself, and that I abhor it as a menstruous rag, and that I wear it not when I am private by mysel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at thine handmaid hath not eaten at Aman’s table, and that I have not greatly esteemed the king’s feast, nor drunk the wine of the drink offering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either had thine handmaid any joy since the day that I was brought hither to this present, but in thee, O Lord God of Abraha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 thou mighty God above all, hear the voice of the forlorn and deliver us out of the hands of the mischievous, and deliver me out of my fe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2026-10-04T02:13:27Z</dcterms:created>
  <dcterms:modified xsi:type="dcterms:W3CDTF">2026-10-04T02:13:27Z</dcterms:modified>
  <dc:title>Bible.com.au: Esther (Greek) 14:1-19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