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y will abolish the thing that thou with thy mouth hast ordained, and destroy thine inheritance, and stop the mouth of them that praise thee, and quench the glory of thy house, and of thin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en the mouths of the heathen to set forth the praises of the idols, and to magnify a fleshly king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Lord, give not thy sceptre unto them that be nothing, and let them not laugh at our fall; but turn their device upon themselves, and make him an example, that hath begun this against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O Lord, make thyself known in time of our affliction, and give me boldness, O King of the nations, and Lord of all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ve me eloquent speech in my mouth before the lion: turn his heart to hate him that fighteth against us, that there may be an end of him, and of all that are likeminded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deliver us with thine hand, and help me that am desolate, and which have no other help bu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knowest all things, O Lord; thou knowest that I hate the glory of the unrighteous, and abhor the bed of the uncircumcised, and of all the heath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knowest my necessity: for I abhor the sign of my high estate, which is upon mine head in the days wherein I shew myself, and that I abhor it as a menstruous rag, and that I wear it not when I am private by my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at thine handmaid hath not eaten at Aman’s table, and that I have not greatly esteemed the king’s feast, nor drunk the wine of the drink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had thine handmaid any joy since the day that I was brought hither to this present, but in thee, O Lord God of Abrah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Queen Esther also, being in fear of death, resorted un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thou mighty God above all, hear the voice of the forlorn and deliver us out of the hands of the mischievous, and deliver me out of my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id away her glorious apparel, and put on the garments of anguish and mourning: and instead of precious ointments, she covered her head with ashes and dung, and she humbled her body greatly, and all the places of her joy she filled with her torn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prayed unto the Lord God of Israel, saying, O my Lord, thou only art our King: help me, desolate woman, which have no helper bu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y danger is in m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my youth up I have heard in the tribe of my family that thou, O Lord, tookest Israel from among all people, and our fathers from all their predecessors, for a perpetual inheritance, and thou hast performed whatsoever thou didst promis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we have sinned before thee: therefore hast thou given us into the hands of our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we worshipped their gods: O Lord, thou art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it satisfieth them not, that we are in bitter captivity: but they have stricken hands with their idol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2026-06-12T01:43:52Z</dcterms:created>
  <dcterms:modified xsi:type="dcterms:W3CDTF">2026-06-12T01:43:52Z</dcterms:modified>
  <dc:title>Bible.com.au: Esther (Greek) 14:1-19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