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presProps" Target="presProps.xml"/>
  <Relationship Id="rId12" Type="http://schemas.openxmlformats.org/officeDocument/2006/relationships/viewProps" Target="viewProps.xml"/>
  <Relationship Id="rId1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889"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Greek) 12:1-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Mardocheus took his rest in the court with Gabatha and Tharra, the two eunuchs of the king, and keepers of the palac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he heard their devices, and searched out their purposes, and learned that they were about to lay hands upon Artexerxes the king; and so he certified the king of the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the king examined the two eunuchs, and after that they had confessed it, they were strangled.]]></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king made a record of these things, and Mardocheus also wrote thereo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 the king commanded Mardocheus to serve in the court, and for this he rewarded him.]]></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owbeit Aman the son of Amadathus the Agagite, who was in great honour with the king, sought to molest Mardocheus and his people because of the two eunuchs of the king.]]></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theme/theme1.xml><?xml version="1.0" encoding="utf-8"?>
<a:theme xmlns:a="http://schemas.openxmlformats.org/drawingml/2006/main" name="Theme60">
  <a:themeElements>
    <a:clrScheme name="Theme6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2026-08-24T07:46:56Z</dcterms:created>
  <dcterms:modified xsi:type="dcterms:W3CDTF">2026-08-24T07:46:56Z</dcterms:modified>
  <dc:title>Bible.com.au: Esther (Greek) 12:1-6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