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2: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ardocheus took his rest in the court with Gabatha and Tharra, the two eunuchs of the king, and keepers of the pa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eard their devices, and searched out their purposes, and learned that they were about to lay hands upon Artexerxes the king; and so he certified the king of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examined the two eunuchs, and after that they had confessed it, they were strang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made a record of these things, and Mardocheus also wrote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king commanded Mardocheus to serve in the court, and for this he rewar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Aman the son of Amadathus the Agagite, who was in great honour with the king, sought to molest Mardocheus and his people because of the two eunuchs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2026-06-24T09:57:27Z</dcterms:created>
  <dcterms:modified xsi:type="dcterms:W3CDTF">2026-06-24T09:57:27Z</dcterms:modified>
  <dc:title>Bible.com.au: Esther (Greek) 12:1-6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