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Greek) 10:4-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God remembered his people, and justified his inheri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ose days shall be unto them in the month Adar, the fourteenth and fifteenth day of the same month, with an assembly, and joy, and with gladness before God, according to the generations for ever among his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Mardocheus said, God hath done these th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 remember a dream which I saw concerning these matters, and nothing thereof hath fai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little fountain became a river, and there was light, and the sun, and much water: this river is Esther, whom the king married, and made que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two dragons are I and A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nations were those that were assembled to destroy the name of the Jew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y nation is this Israel, which cried to God, and were saved: for the Lord hath saved his people, and the Lord hath delivered us from all those evils, and God hath wrought signs and great wonders, which have not been done among the Genti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hath he made two lots, one for the people of God, and another for all the Genti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se two lots came at the hour, and time, and day of judgment, before God among all nations.]]></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2026-06-12T01:43:55Z</dcterms:created>
  <dcterms:modified xsi:type="dcterms:W3CDTF">2026-06-12T01:43:55Z</dcterms:modified>
  <dc:title>Bible.com.au: Esther (Greek) 10:4-13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