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masters, do the same things unto them, forbearing threatening: knowing that your Master also is in heaven; neither is there respect of persons wit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my brethren, be strong in the Lord, and in the power of his m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the whole armour of God, that ye may be able to stand against the wiles of the d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restle not against flesh and blood, but against principalities, against powers, against the rulers of the darkness of this world, against spiritual wickedness in high pla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ake unto you the whole armour of God, that ye may be able to withstand in the evil day, and having done all, to sta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therefore, having your loins girt about with truth, and having on the breastplate of righteousnes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feet shod with the preparation of the gospel of peac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all, taking the shield of faith, wherewith ye shall be able to quench all the fiery darts of the wick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the helmet of salvation, and the sword of the Spirit, which is the word of Go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ing always with all prayer and supplication in the Spirit, and watching thereunto with all perseverance and supplication for all saint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, obey your parents in the Lord: for this is 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me, that utterance may be given unto me, that I may open my mouth boldly, to make known the mystery of the gospe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I am an ambassador in bonds: that therein I may speak boldly, as I ought to spea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ye also may know my affairs, and how I do, Tychicus, a beloved brother and faithful minister in the Lord, shall make known to you all thing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e same purpose, that ye might know our affairs, and that he might comfort your hear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be to the brethren, and love with faith, from God the Father and the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all them that love our Lord Jesus Christ in sincerity. Am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y father and mother; (which is the first commandment with promise;)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ay be well with thee, and thou mayest live long o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fathers, provoke not your children to wrath: but bring them up in the nurture and admonition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, be obedient to them that are your masters according to the flesh, with fear and trembling, in singleness of your heart, as unto Chri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with eyeservice, as menpleasers; but as the servants of Christ, doing the will of God from the heart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od will doing service, as to the Lord, and not to m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whatsoever good thing any man doeth, the same shall he receive of the Lord, whether he be bond or fr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2026-06-24T14:39:02Z</dcterms:created>
  <dcterms:modified xsi:type="dcterms:W3CDTF">2026-06-24T14:39:02Z</dcterms:modified>
  <dc:title>Bible.com.au: Ephesians 6:1-24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