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573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esians 6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, ye masters, do the same things unto them, forbearing threatening: knowing that your Master also is in heaven; neither is there respect of persons with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nally, my brethren, be strong in the Lord, and in the power of his migh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on the whole armour of God, that ye may be able to stand against the wiles of the devi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wrestle not against flesh and blood, but against principalities, against powers, against the rulers of the darkness of this world, against spiritual wickedness in high plac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take unto you the whole armour of God, that ye may be able to withstand in the evil day, and having done all, to stan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and therefore, having your loins girt about with truth, and having on the breastplate of righteousness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r feet shod with the preparation of the gospel of peace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ove all, taking the shield of faith, wherewith ye shall be able to quench all the fiery darts of the wick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ake the helmet of salvation, and the sword of the Spirit, which is the word of God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ying always with all prayer and supplication in the Spirit, and watching thereunto with all perseverance and supplication for all saints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ildren, obey your parents in the Lord: for this is righ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or me, that utterance may be given unto me, that I may open my mouth boldly, to make known the mystery of the gospel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ich I am an ambassador in bonds: that therein I may speak boldly, as I ought to speak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at ye also may know my affairs, and how I do, Tychicus, a beloved brother and faithful minister in the Lord, shall make known to you all things: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m I have sent unto you for the same purpose, that ye might know our affairs, and that he might comfort your heart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ace be to the brethren, and love with faith, from God the Father and the Lord Jesus Chris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ce be with all them that love our Lord Jesus Christ in sincerity. Ame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nour thy father and mother; (which is the first commandment with promise;)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t may be well with thee, and thou mayest live long on the ear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, ye fathers, provoke not your children to wrath: but bring them up in the nurture and admonition of the Lo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rvants, be obedient to them that are your masters according to the flesh, with fear and trembling, in singleness of your heart, as unto Christ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with eyeservice, as menpleasers; but as the servants of Christ, doing the will of God from the heart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good will doing service, as to the Lord, and not to men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ing that whatsoever good thing any man doeth, the same shall he receive of the Lord, whether he be bond or fre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7">
  <a:themeElements>
    <a:clrScheme name="Theme9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2026-06-24T13:57:43Z</dcterms:created>
  <dcterms:modified xsi:type="dcterms:W3CDTF">2026-06-24T13:57:43Z</dcterms:modified>
  <dc:title>Bible.com.au: Ephesians 6:1-24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