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presProps" Target="presProps.xml"/>
  <Relationship Id="rId30" Type="http://schemas.openxmlformats.org/officeDocument/2006/relationships/viewProps" Target="viewProps.xml"/>
  <Relationship Id="rId31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57387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phesians 6:1-24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, ye masters, do the same things unto them, forbearing threatening: knowing that your Master also is in heaven; neither is there respect of persons with him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inally, my brethren, be strong in the Lord, and in the power of his might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ut on the whole armour of God, that ye may be able to stand against the wiles of the devil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we wrestle not against flesh and blood, but against principalities, against powers, against the rulers of the darkness of this world, against spiritual wickedness in high places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refore take unto you the whole armour of God, that ye may be able to withstand in the evil day, and having done all, to stand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tand therefore, having your loins girt about with truth, and having on the breastplate of righteousness;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your feet shod with the preparation of the gospel of peace;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bove all, taking the shield of faith, wherewith ye shall be able to quench all the fiery darts of the wicked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ake the helmet of salvation, and the sword of the Spirit, which is the word of God: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raying always with all prayer and supplication in the Spirit, and watching thereunto with all perseverance and supplication for all saints;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hildren, obey your parents in the Lord: for this is right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for me, that utterance may be given unto me, that I may open my mouth boldly, to make known the mystery of the gospel,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which I am an ambassador in bonds: that therein I may speak boldly, as I ought to speak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that ye also may know my affairs, and how I do, Tychicus, a beloved brother and faithful minister in the Lord, shall make known to you all things: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m I have sent unto you for the same purpose, that ye might know our affairs, and that he might comfort your hearts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eace be to the brethren, and love with faith, from God the Father and the Lord Jesus Christ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race be with all them that love our Lord Jesus Christ in sincerity. Amen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onour thy father and mother; (which is the first commandment with promise;)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at it may be well with thee, and thou mayest live long on the earth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, ye fathers, provoke not your children to wrath: but bring them up in the nurture and admonition of the Lord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ervants, be obedient to them that are your masters according to the flesh, with fear and trembling, in singleness of your heart, as unto Christ;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t with eyeservice, as menpleasers; but as the servants of Christ, doing the will of God from the heart;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ith good will doing service, as to the Lord, and not to men: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nowing that whatsoever good thing any man doeth, the same shall he receive of the Lord, whether he be bond or free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7">
  <a:themeElements>
    <a:clrScheme name="Theme1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7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2026-08-24T07:46:43Z</dcterms:created>
  <dcterms:modified xsi:type="dcterms:W3CDTF">2026-08-24T07:46:43Z</dcterms:modified>
  <dc:title>Bible.com.au: Ephesians 6:1-24 (KJV-CE)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