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9975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phesians 4: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that he ascended, what is it but that he also descended first into the lower parts of the ear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that descended is the same also that ascended up far above all heavens, that he might fill all thing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gave some, apostles; and some, prophets; and some, evangelists; and some, pastors and teache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e perfecting of the saints, for the work of the ministry, for the edifying of the body of Chris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ill we all come in the unity of the faith, and of the knowledge of the Son of God, unto a perfect man, unto the measure of the stature of the fulness of Chri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at we henceforth be no more children, tossed to and fro, and carried about with every wind of doctrine, by the sleight of men, and cunning craftiness, whereby they lie in wait to deceiv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speaking the truth in love, may grow up into him in all things, which is the head, even Chri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rom whom the whole body fitly joined together and compacted by that which every joint supplieth, according to the effectual working in the measure of every part, maketh increase of the body unto the edifying of itself in lov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is I say therefore, and testify in the Lord, that ye henceforth walk not as other Gentiles walk, in the vanity of their mi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aving the understanding darkened, being alienated from the life of God through the ignorance that is in them, because of the blindness of their hear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therefore, the prisoner of the Lord, beseech you that ye walk worthy of the vocation wherewith ye are call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o being past feeling have given themselves over unto lasciviousness, to work all uncleanness with greedines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ye have not so learned Chri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f so be that ye have heard him, and have been taught by him, as the truth is in Jesu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at ye put off concerning the former conversation the old man, which is corrupt according to the deceitful lust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be renewed in the spirit of your min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at ye put on the new man, which after God is created in righteousness and true holines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refore putting away lying, speak every man truth with his neighbour: for we are members one of anoth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e ye angry, and sin not: let not the sun go down upon your wra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either give place to the devi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Let him that stole steal no more: but rather let him labour, working with his hands the thing which is good, that he may have to give to him that neede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ith all lowliness and meekness, with longsuffering, forbearing one another in lov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Let no corrupt communication proceed out of your mouth, but that which is good to the use of edifying, that it may minister grace unto the hearer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grieve not the holy Spirit of God, whereby ye are sealed unto the day of redemptio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Let all bitterness, and wrath, and anger, and clamour, and evil speaking, be put away from you, with all malic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be ye kind one to another, tenderhearted, forgiving one another, even as God for Christ’s sake hath forgiven yo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ndeavouring to keep the unity of the Spirit in the bond of pea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re is one body, and one Spirit, even as ye are called in one hope of your call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ne Lord, one faith, one baptis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ne God and Father of all, who is above all, and through all, and in you al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unto every one of us is given grace according to the measure of the gift of Chri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refore he saith, When he ascended up on high, he led captivity captive, and gave gifts unto men.]]></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2026-06-26T14:18:00Z</dcterms:created>
  <dcterms:modified xsi:type="dcterms:W3CDTF">2026-06-26T14:18:00Z</dcterms:modified>
  <dc:title>Bible.com.au: Ephesians 4:1-32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