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make all men see what is the fellowship of the mystery, which from the beginning of the world hath been hid in God, who created all things by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intent that now unto the principalities and powers in heavenly places might be known by the church the manifold wisdom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eternal purpose which he purposed in Christ Jesus our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hom we have boldness and access with confidence by the faith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 desire that ye faint not at my tribulations for you, which is your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cause I bow my knees unto the Father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whom the whole family in heaven and earth is n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he would grant you, according to the riches of his glory, to be strengthened with might by his Spirit in the inne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Christ may dwell in your hearts by faith; that ye, being rooted and grounded in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be able to comprehend with all saints what is the breadth, and length, and depth, and he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cause I Paul, the prisoner of Jesus Christ for you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know the love of Christ, which passeth knowledge, that ye might be filled with all the fulnes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him that is able to do exceeding abundantly above all that we ask or think, according to the power that worketh in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him be glory in the church by Christ Jesus throughout all ages, world without end.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have heard of the dispensation of the grace of God which is given me to you-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that by revelation he made known unto me the mystery; (as I wrote afore in few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when ye read, ye may understand my knowledge in the mystery of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n other ages was not made known unto the sons of men, as it is now revealed unto his holy apostles and prophets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 Gentiles should be fellowheirs, and of the same body, and partakers of his promise in Christ by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of I was made a minister, according to the gift of the grace of God given unto me by the effectual working of his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to me, who am less than the least of all saints, is this grace given, that I should preach among the Gentiles the unsearchable riches of Chris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2026-06-06T11:40:29Z</dcterms:created>
  <dcterms:modified xsi:type="dcterms:W3CDTF">2026-06-06T11:40:29Z</dcterms:modified>
  <dc:title>Bible.com.au: Ephesians 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