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588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 of works, lest any man should boa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e are his workmanship, created in Christ Jesus unto good works, which God hath before ordained that we should walk in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remember, that ye being in time past Gentiles in the flesh, who are called Uncircumcision by that which is called the Circumcision in the flesh made by h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at that time ye were without Christ, being aliens from the commonwealth of Israel, and strangers from the covenants of promise, having no hope, and without God in the wor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now in Christ Jesus ye who sometimes were far off are made nigh by the blood of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he is our peace, who hath made both one, and hath broken down the middle wall of partition between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ving abolished in his flesh the enmity, even the law of commandments contained in ordinances; for to make in himself of twain one new man, so making pe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at he might reconcile both unto God in one body by the cross, having slain the enmity thereb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came and preached peace to you which were afar off, and to them that were nig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rough him we both have access by one Spirit unto the Fa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you hath he quickened, who were dead in trespasses and si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ye are no more strangers and foreigners, but fellowcitizens with the saints, and of the household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re built upon the foundation of the apostles and prophets, Jesus Christ himself being the chief corner st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whom all the building fitly framed together groweth unto an holy temple in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whom ye also are builded together for an habitation of God through the Spir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in in time past ye walked according to the course of this world, according to the prince of the power of the air, the spirit that now worketh in the children of disobedi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ong whom also we all had our conversation in times past in the lusts of our flesh, fulfilling the desires of the flesh and of the mind; and were by nature the children of wrath, even as 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God, who is rich in mercy, for his great love wherewith he loved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n when we were dead in sins, hath quickened us together with Christ, (by grace ye are sav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ath raised us up together, and made us sit together in heavenly places in Christ 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in the ages to come he might shew the exceeding riches of his grace in his kindness toward us through Christ Jes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by grace are ye saved through faith; and that not of yourselves: it is the gift of God:]]></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2026-06-18T00:29:42Z</dcterms:created>
  <dcterms:modified xsi:type="dcterms:W3CDTF">2026-06-18T00:29:42Z</dcterms:modified>
  <dc:title>Bible.com.au: Ephesians 2:1-22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