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47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8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have I seen, and applied my heart unto every work that is done under the sun: there is a time wherein one man ruleth over another to his own hu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 saw the wicked buried, who had come and gone from the place of the holy, and they were forgotten in the city where they had so done: this is also van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sentence against an evil work is not executed speedily, therefore the heart of the sons of men is fully set in them to do evi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a sinner do evil an hundred times, and his days be prolonged, yet surely I know that it shall be well with them that fear God, which fear before him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shall not be well with the wicked, neither shall he prolong his days, which are as a shadow; because he feareth not before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vanity which is done upon the earth; that there be just men, unto whom it happeneth according to the work of the wicked; again, there be wicked men, to whom it happeneth according to the work of the righteous: I said that this also is vani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ommended mirth, because a man hath no better thing under the sun, than to eat, and to drink, and to be merry: for that shall abide with him of his labour the days of his life, which God giveth him under the su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applied mine heart to know wisdom, and to see the business that is done upon the earth: (for also there is that neither day nor night seeth sleep with his eyes:)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beheld all the work of God, that a man cannot find out the work that is done under the sun: because though a man labour to seek it out, yet he shall not find it; yea further; though a wise man think to know it, yet shall he not be able to find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as the wise man? and who knoweth the interpretation of a thing? a man’s wisdom maketh his face to shine, and the boldness of his face shall be chang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unsel thee to keep the king’s commandment, and that in regard of the oath of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hasty to go out of his sight: stand not in an evil thing; for he doeth whatsoever pleaseth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 word of a king is, there is power: and who may say unto him, What doest thou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keepeth the commandment shall feel no evil thing: and a wise man’s heart discerneth both time and judgm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o every purpose there is time and judgment, therefore the misery of man is great upo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knoweth not that which shall be: for who can tell him when it shall b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man that hath power over the spirit to retain the spirit; neither hath he power in the day of death: and there is no discharge in that war; neither shall wickedness deliver those that are given to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2026-06-24T10:55:20Z</dcterms:created>
  <dcterms:modified xsi:type="dcterms:W3CDTF">2026-06-24T10:55:20Z</dcterms:modified>
  <dc:title>Bible.com.au: Ecclesiastes 8:1-17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