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presProps" Target="presProps.xml"/>
  <Relationship Id="rId35" Type="http://schemas.openxmlformats.org/officeDocument/2006/relationships/viewProps" Target="viewProps.xml"/>
  <Relationship Id="rId3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31127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cclesiastes 7:1-29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 not hasty in thy spirit to be angry: for anger resteth in the bosom of fools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ay not thou, What is the cause that the former days were better than these? for thou dost not enquire wisely concerning this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sdom is good with an inheritance: and by it there is profit to them that see the sun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wisdom is a defence, and money is a defence: but the excellency of knowledge is, that wisdom giveth life to them that have it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onsider the work of God: for who can make that straight, which he hath made crooked?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e day of prosperity be joyful, but in the day of adversity consider: God also hath set the one over against the other, to the end that man should find nothing after him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things have I seen in the days of my vanity: there is a just man that perisheth in his righteousness, and there is a wicked man that prolongeth his life in his wickedness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 not righteous over much; neither make thyself over wise: why shouldest thou destroy thyself?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 not over much wicked, neither be thou foolish: why shouldest thou die before thy time?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is good that thou shouldest take hold of this; yea, also from this withdraw not thine hand: for he that feareth God shall come forth of them all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good name is better than precious ointment; and the day of death than the day of one’s birth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sdom strengtheneth the wise more than ten mighty men which are in the city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re is not a just man upon earth, that doeth good, and sinneth not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so take no heed unto all words that are spoken; lest thou hear thy servant curse thee: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oftentimes also thine own heart knoweth that thou thyself likewise hast cursed others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this have I proved by wisdom: I said, I will be wise; but it was far from me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which is far off, and exceeding deep, who can find it out?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pplied mine heart to know, and to search, and to seek out wisdom, and the reason of things, and to know the wickedness of folly, even of foolishness and madness: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find more bitter than death the woman, whose heart is snares and nets, and her hands as bands: whoso pleaseth God shall escape from her; but the sinner shall be taken by her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hold, this have I found, saith the preacher, counting one by one, to find out the account: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ich yet my soul seeketh, but I find not: one man among a thousand have I found; but a woman among all those have I not foun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is better to go to the house of mourning, than to go to the house of feasting: for that is the end of all men; and the living will lay it to his heart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, this only have I found, that God hath made man upright; but they have sought out many inventions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rrow is better than laughter: for by the sadness of the countenance the heart is made better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heart of the wise is in the house of mourning; but the heart of fools is in the house of mirth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is better to hear the rebuke of the wise, than for a man to hear the song of fool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as the crackling of thorns under a pot, so is the laughter of the fool: this also is vanity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urely oppression maketh a wise man mad; and a gift destroyeth the heart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tter is the end of a thing than the beginning thereof: and the patient in spirit is better than the proud in spirit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8">
  <a:themeElements>
    <a:clrScheme name="Theme3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2026-06-24T09:56:44Z</dcterms:created>
  <dcterms:modified xsi:type="dcterms:W3CDTF">2026-06-24T09:56:44Z</dcterms:modified>
  <dc:title>Bible.com.au: Ecclesiastes 7:1-29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