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3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tter is the sight of the eyes than the wandering of the desire: this is also vanity and vexation of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which hath been is named already, and it is known that it is man: neither may he contend with him that is mightier than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ing there be many things that increase vanity, what is man the be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who knoweth what is good for man in this life, all the days of his vain life which he spendeth as a shadow? for who can tell a man what shall be after him under the s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an evil which I have seen under the sun, and it is common among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an to whom God hath given riches, wealth, and honour, so that he wanteth nothing for his soul of all that he desireth, yet God giveth him not power to eat thereof, but a stranger eateth it: this is vanity, and it is an evil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 man beget an hundred children, and live many years, so that the days of his years be many, and his soul be not filled with good, and also that he have no burial; I say, that an untimely birth is better than 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cometh in with vanity, and departeth in darkness, and his name shall be covered with dark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he hath not seen the sun, nor known any thing: this hath more rest than the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a, though he live a thousand years twice told, yet hath he seen no good: do not all go to one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labour of man is for his mouth, and yet the appetite is not fi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hat hath the wise more than the fool? what hath the poor, that knoweth to walk before the living?]]></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2026-07-23T11:41:42Z</dcterms:created>
  <dcterms:modified xsi:type="dcterms:W3CDTF">2026-07-23T11:41:42Z</dcterms:modified>
  <dc:title>Bible.com.au: Ecclesiastes 6:1-12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