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; because they have a good reward for their lab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fall, the one will lift up his fellow: but woe to him that is alone when he falleth; for he hath not another to help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f two lie together, then they have heat: but how can one be warm alon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one prevail against him, two shall withstand him; and a threefold cord is not quickly bro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and a wise child than an old and foolish king, who will no more be admonish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prison he cometh to reign; whereas also he that is born in his kingdom becometh poo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sidered all the living which walk under the sun, with the second child that shall stand up in his st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end of all the people, even of all that have been before them: they also that come after shall not rejoice in him. Surely this also is vanity and vexation of spir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returned, and considered all the oppressions that are done under the sun: and behold the tears of such as were oppressed, and they had no comforter; and on the side of their oppressors there was power; but they had no comfort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raised the dead which are already dead more than the living which are yet a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etter is he than both they, which hath not yet been, who hath not seen the evil work that is done under the s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considered all travail, and every right work, that for this a man is envied of his neighbour. This is also vanity and vexation of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foldeth his hands together, and eateth his own fle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n handful with quietness, than both the hands full with travail and vexation of spir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turned, and I saw vanity under the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alone, and there is not a second; yea, he hath neither child nor brother: yet is there no end of all his labour; neither is his eye satisfied with riches; neither saith he, For whom do I labour, and bereave my soul of good? This is also vanity, yea, it is a sore trav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2026-06-06T11:40:29Z</dcterms:created>
  <dcterms:modified xsi:type="dcterms:W3CDTF">2026-06-06T11:40:29Z</dcterms:modified>
  <dc:title>Bible.com.au: Ecclesiastes 4:1-16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