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39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hath he that worketh in that wherein he laboureth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travail, which God hath given to the sons of men to be exercised in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every thing beautiful in his time: also he hath set the world in their heart, so that no man can find out the work that God maketh from the beginning to the 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 good in them, but for a man to rejoice, and to do good in his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at every man should eat and drink, and enjoy the good of all his labour, it is the gift of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, whatsoever God doeth, it shall be for ever: nothing can be put to it, nor any thing taken from it: and God doeth it, that men should fear before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hath been is now; and that which is to be hath already been; and God requireth that which is p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reover I saw under the sun the place of judgment, that wickedness was there; and the place of righteousness, that iniquity was the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ine heart, God shall judge the righteous and the wicked: for there is a time there for every purpose and for every wor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ine heart concerning the estate of the sons of men, that God might manifest them, and that they might see that they themselves are beas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very thing there is a season, and a time to every purpose under the heaven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hich befalleth the sons of men befalleth beasts; even one thing befalleth them: as the one dieth, so dieth the other; yea, they have all one breath; so that a man hath no preeminence above a beast: for all is van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o unto one place; all are of the dust, and all turn to dust ag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the spirit of man that goeth upward, and the spirit of the beast that goeth downward to the earth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perceive that there is nothing better, than that a man should rejoice in his own works; for that is his portion: for who shall bring him to see what shall be after hi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be born, and a time to die; a time to plant, and a time to pluck up that which is plante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kill, and a time to heal; a time to break down, and a time to build up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weep, and a time to laugh; a time to mourn, and a time to danc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cast away stones, and a time to gather stones together; a time to embrace, and a time to refrain from embracing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get, and a time to lose; a time to keep, and a time to cast away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rend, and a time to sew; a time to keep silence, and a time to speak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love, and a time to hate; a time of war, and a time of pe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2026-07-02T04:48:01Z</dcterms:created>
  <dcterms:modified xsi:type="dcterms:W3CDTF">2026-07-02T04:48:01Z</dcterms:modified>
  <dc:title>Bible.com.au: Ecclesiastes 3:1-22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