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1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the Preacher, the son of David, king in Jerusale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anity of vanities, saith the Preacher, vanity of vanities; all is vani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profit hath a man of all his labour which he taketh under the sun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generation passeth away, and another generation cometh: but the earth abideth for 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also ariseth, and the sun goeth down, and hasteth to his place where he aro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nd goeth toward the south, and turneth about unto the north; it whirleth about continually, and the wind returneth again according to his circui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rivers run into the sea; yet the sea is not full; unto the place from whence the rivers come, thither they return aga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are full of labour; man cannot utter it: the eye is not satisfied with seeing, nor the ear filled with hear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ing that hath been, it is that which shall be; and that which is done is that which shall be done: and there is no new thing under the su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any thing whereof it may be said, See, this is new? it hath been already of old time, which was before u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remembrance of former things; neither shall there be any remembrance of things that are to come with those that shall come aft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e Preacher was king over Israel in Jerusal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gave my heart to seek and search out by wisdom concerning all things that are done under heaven: this sore travail hath God given to the sons of man to be exercised therewi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all the works that are done under the sun; and, behold, all is vanity and vexation of spir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hich is crooked cannot be made straight: and that which is wanting cannot be number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mmuned with mine own heart, saying, Lo, I am come to great estate, and have gotten more wisdom than all they that have been before me in Jerusalem: yea, my heart had great experience of wisdom and knowledg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gave my heart to know wisdom, and to know madness and folly: I perceived that this also is vexation of spir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much wisdom is much grief: and he that increaseth knowledge increaseth sorrow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2026-10-11T08:24:35Z</dcterms:created>
  <dcterms:modified xsi:type="dcterms:W3CDTF">2026-10-11T08:24:35Z</dcterms:modified>
  <dc:title>Bible.com.au: Ecclesiastes 1:1-18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