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as gone up into the mount to receive the tables of stone, even the tables of the covenant which the LORD made with you, then I abode in the mount forty days and forty nights, I neither did eat bread nor drink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elivered unto me two tables of stone written with the finger of God; and on them was written according to all the words, which the LORD spake with you in the mount out of the midst of the fire in the day of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t the end of forty days and forty nights, that the LORD gave me the two tables of stone, even the tables of the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e, Arise, get thee down quickly from hence; for thy people which thou hast brought forth out of Egypt have corrupted themselves; they are quickly turned aside out of the way which I commanded them; they have made them a molten im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LORD spake unto me, saying, I have seen this people, and, behold, it is a stiffnecked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that I may destroy them, and blot out their name from under heaven: and I will make of thee a nation mightier and greater than th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came down from the mount, and the mount burned with fire: and the two tables of the covenant were in my two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looked, and, behold, ye had sinned against the LORD your God, and had made you a molten calf: ye had turned aside quickly out of the way which the LORD had command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took the two tables, and cast them out of my two hands, and brake them before you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fell down before the LORD, as at the first, forty days and forty nights: I did neither eat bread, nor drink water, because of all your sins which ye sinned, in doing wickedly in the sight of the LORD, to provoke him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O Israel: Thou art to pass over Jordan this day, to go in to possess nations greater and mightier than thyself, cities great and fenced up 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afraid of the anger and hot displeasure, wherewith the LORD was wroth against you to destroy you. But the LORD hearkened unto me at that time al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very angry with Aaron to have destroyed him: and I prayed for Aaron also the sam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took your sin, the calf which ye had made, and burnt it with fire, and stamped it, and ground it very small, even until it was as small as dust: and I cast the dust thereof into the brook that descended out of the mou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t Taberah, and at Massah, and at Kibroth-hattaavah, ye provoked the LORD to wr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kewise when the LORD sent you from Kadesh-barnea, saying, Go up and possess the land which I have given you; then ye rebelled against the commandment of the LORD your God, and ye believed him not, nor hearkened to his vo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have been rebellious against the LORD from the day that I knew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I fell down before the LORD forty days and forty nights, as I fell down at the first; because the LORD had said he would destroy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ayed therefore unto the LORD, and said, O Lord GOD, destroy not thy people and thine inheritance, which thou hast redeemed through thy greatness, which thou hast brought forth out of Egypt with a mighty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thy servants, Abraham, Isaac, and Jacob; look not unto the stubbornness of this people, nor to their wickedness, nor to their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st the land whence thou broughtest us out say, Because the LORD was not able to bring them into the land which he promised them, and because he hated them, he hath brought them out to slay them in the wilder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people great and tall, the children of the Anakims, whom thou knowest, and of whom thou hast heard say, Who can stand before the children of A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y are thy people and thine inheritance, which thou broughtest out by thy mighty power and by thy stretched out ar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derstand therefore this day, that the LORD thy God is he which goeth over before thee; as a consuming fire he shall destroy them, and he shall bring them down before thy face: so shalt thou drive them out, and destroy them quickly, as the LORD hath said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peak not thou in thine heart, after that the LORD thy God hath cast them out from before thee, saying, For my righteousness the LORD hath brought me in to possess this land: but for the wickedness of these nations the LORD doth drive them out from befor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for thy righteousness, or for the uprightness of thine heart, dost thou go to possess their land: but for the wickedness of these nations the LORD thy God doth drive them out from before thee, and that he may perform the word which the LORD sware unto thy fathers, Abraham, Isaac, and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derstand therefore, that the LORD thy God giveth thee not this good land to possess it for thy righteousness; for thou art a stiffnecked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and forget not, how thou provokedst the LORD thy God to wrath in the wilderness: from the day that thou didst depart out of the land of Egypt, until ye came unto this place, ye have been rebellious against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n Horeb ye provoked the LORD to wrath, so that the LORD was angry with you to have destroyed you.]]></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2026-06-24T09:59:38Z</dcterms:created>
  <dcterms:modified xsi:type="dcterms:W3CDTF">2026-06-24T09:59:38Z</dcterms:modified>
  <dc:title>Bible.com.au: Deuteronomy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