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write them upon the posts of thy house, and on thy g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be, when the LORD thy God shall have brought thee into the land which he sware unto thy fathers, to Abraham, to Isaac, and to Jacob, to give thee great and goodly cities, which thou buildeds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ouses full of all good things, which thou filledst not, and wells digged, which thou diggedst not, vineyards and olive trees, which thou plantedst not; when thou shalt have eaten and be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eware lest thou forget the LORD, which brought thee forth out of the land of Egypt, from the house of bond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fear the LORD thy God, and serve him, and shalt swear by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not go after other gods, of the gods of the people which are round abou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thy God is a jealous God among you) lest the anger of the LORD thy God be kindled against thee, and destroy thee from off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not tempt the LORD your God, as ye tempted him in Mass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diligently keep the commandments of the LORD your God, and his testimonies, and his statutes, which he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do that which is right and good in the sight of the LORD: that it may be well with thee, and that thou mayest go in and possess the good land which the LORD sware unto thy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ommandments, the statutes, and the judgments, which the LORD your God commanded to teach you, that ye might do them in the land whither ye go to possess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cast out all thine enemies from before thee, as the LORD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y son asketh thee in time to come, saying, What mean the testimonies, and the statutes, and the judgments, which the LORD our God hath commanded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u shalt say unto thy son, We were Pharaoh’s bondmen in Egypt; and the LORD brought us out of Egypt with a might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hewed signs and wonders, great and sore, upon Egypt, upon Pharaoh, and upon all his household, before our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brought us out from thence, that he might bring us in, to give us the land which he sware unto our fa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commanded us to do all these statutes, to fear the LORD our God, for our good always, that he might preserve us alive, as it is at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be our righteousness, if we observe to do all these commandments before the LORD our God, as he hath commanded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mightest fear the LORD thy God, to keep all his statutes and his commandments, which I command thee, thou, and thy son, and thy son’s son, all the days of thy life; and that thy days may be prolon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erefore, O Israel, and observe to do it; that it may be well with thee, and that ye may increase mightily, as the LORD God of thy fathers hath promised thee, in the land that floweth with milk and h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is on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love the LORD thy God with all thine heart, and with all thy soul, and with all thy m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words, which I command thee this day, shall be in thine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teach them diligently unto thy children, and shalt talk of them when thou sittest in thine house, and when thou walkest by the way, and when thou liest down, and when thou rises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ind them for a sign upon thine hand, and they shall be as frontlets between thine eye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2026-06-24T09:59:38Z</dcterms:created>
  <dcterms:modified xsi:type="dcterms:W3CDTF">2026-06-24T09:59:38Z</dcterms:modified>
  <dc:title>Bible.com.au: Deuteronomy 6:1-25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