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491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ly take heed to thyself, and keep thy soul diligently, lest thou forget the things which thine eyes have seen, and lest they depart from thy heart all the days of thy life: but teach them thy sons, and thy sons’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cially the day that thou stoodest before the LORD thy God in Horeb, when the LORD said unto me, Gather me the people together, and I will make them hear my words, that they may learn to fear me all the days that they shall live upon the earth, and that they may teach their child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ye came near and stood under the mountain; and the mountain burned with fire unto the midst of heaven, with darkness, clouds, and thick dark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pake unto you out of the midst of the fire: ye heard the voice of the words, but saw no similitude; only ye heard a vo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declared unto you his covenant, which he commanded you to perform, even ten commandments; and he wrote them upon two tables of st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commanded me at that time to teach you statutes and judgments, that ye might do them in the land whither ye go over to possess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ake ye therefore good heed unto yourselves; for ye saw no manner of similitude on the day that the LORD spake unto you in Horeb out of the midst of the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st ye corrupt yourselves, and make you a graven image, the similitude of any figure, the likeness of male or fema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ikeness of any beast that is on the earth, the likeness of any winged fowl that flieth in the ai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ikeness of any thing that creepeth on the ground, the likeness of any fish that is in the waters beneath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fore hearken, O Israel, unto the statutes and unto the judgments, which I teach you, for to do them, that ye may live, and go in and possess the land which the LORD God of your fathers giveth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est thou lift up thine eyes unto heaven, and when thou seest the sun, and the moon, and the stars, even all the host of heaven, shouldest be driven to worship them, and serve them, which the LORD thy God hath divided unto all nations under the whole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hath taken you, and brought you forth out of the iron furnace, even out of Egypt, to be unto him a people of inheritance, as ye are this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urthermore the LORD was angry with me for your sakes, and sware that I should not go over Jordan, and that I should not go in unto that good land, which the LORD thy God giveth thee for an inherita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must die in this land, I must not go over Jordan: but ye shall go over, and possess that good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e heed unto yourselves, lest ye forget the covenant of the LORD your God, which he made with you, and make you a graven image, or the likeness of any thing, which the LORD thy God hath forbidden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 LORD thy God is a consuming fire, even a jealous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ou shalt beget children, and children’s children, and ye shall have remained long in the land, and shall corrupt yourselves, and make a graven image, or the likeness of any thing, and shall do evil in the sight of the LORD thy God, to provoke him to ang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call heaven and earth to witness against you this day, that ye shall soon utterly perish from off the land whereunto ye go over Jordan to possess it; ye shall not prolong your days upon it, but shall utterly be destroy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shall scatter you among the nations, and ye shall be left few in number among the heathen, whither the LORD shall lead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re ye shall serve gods, the work of men’s hands, wood and stone, which neither see, nor hear, nor eat, nor sme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 shall not add unto the word which I command you, neither shall ye diminish ought from it, that ye may keep the commandments of the LORD your God which I command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f from thence thou shalt seek the LORD thy God, thou shalt find him, if thou seek him with all thy heart and with all thy sou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ou art in tribulation, and all these things are come upon thee, even in the latter days, if thou turn to the LORD thy God, and shalt be obedient unto his voi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e LORD thy God is a merciful God;) he will not forsake thee, neither destroy thee, nor forget the covenant of thy fathers which he sware unto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ask now of the days that are past, which were before thee, since the day that God created man upon the earth, and ask from the one side of heaven unto the other, whether there hath been any such thing as this great thing is, or hath been heard like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id ever people hear the voice of God speaking out of the midst of the fire, as thou hast heard, and l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r hath God assayed to go and take him a nation from the midst of another nation, by temptations, by signs, and by wonders, and by war, and by a mighty hand, and by a stretched out arm, and by great terrors, according to all that the LORD your God did for you in Egypt before your ey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nto thee it was shewed, that thou mightest know that the LORD he is God; there is none else beside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ut of heaven he made thee to hear his voice, that he might instruct thee: and upon earth he shewed thee his great fire; and thou heardest his words out of the midst of the fi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ecause he loved thy fathers, therefore he chose their seed after them, and brought thee out in his sight with his mighty power out of Egyp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o drive out nations from before thee greater and mightier than thou art, to bring thee in, to give thee their land for an inheritance, as it is this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eyes have seen what the LORD did because of Baal-peor: for all the men that followed Baal-peor, the LORD thy God hath destroyed them from among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now therefore this day, and consider it in thine heart, that the LORD he is God in heaven above, and upon the earth beneath: there is none el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ou shalt keep therefore his statutes, and his commandments, which I command thee this day, that it may go well with thee, and with thy children after thee, and that thou mayest prolong thy days upon the earth, which the LORD thy God giveth thee, for e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Moses severed three cities on this side Jordan toward the sunris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at the slayer might flee thither, which should kill his neighbour unawares, and hated him not in times past; and that fleeing unto one of these cities he might li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amely, Bezer in the wilderness, in the plain country, of the Reubenites; and Ramoth in Gilead, of the Gadites; and Golan in Bashan, of the Manassit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is is the law which Moses set before the children of Isra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se are the testimonies, and the statutes, and the judgments, which Moses spake unto the children of Israel, after they came forth out of Egyp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On this side Jordan, in the valley over against Beth-peor, in the land of Sihon king of the Amorites, who dwelt at Heshbon, whom Moses and the children of Israel smote, after they were come forth out of Egyp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y possessed his land, and the land of Og king of Bashan, two kings of the Amorites, which were on this side Jordan toward the sunris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rom Aroer, which is by the bank of the river Arnon, even unto mount Sion, which is Herm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ye that did cleave unto the LORD your God are alive every one of you this da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all the plain on this side Jordan eastward, even unto the sea of the plain, under the springs of Pisga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I have taught you statutes and judgments, even as the LORD my God commanded me, that ye should do so in the land whither ye go to possess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eep therefore and do them; for this is your wisdom and your understanding in the sight of the nations, which shall hear all these statutes, and say, Surely this great nation is a wise and understanding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hat nation is there so great, who hath God so nigh unto them, as the LORD our God is in all things that we call upon him f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at nation is there so great, that hath statutes and judgments so righteous as all this law, which I set before you this day?]]></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2026-06-23T16:42:03Z</dcterms:created>
  <dcterms:modified xsi:type="dcterms:W3CDTF">2026-06-23T16:42:03Z</dcterms:modified>
  <dc:title>Bible.com.au: Deuteronomy 4:1-49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