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96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the son of Nun was full of the spirit of wisdom; for Moses had laid his hands upon him: and the children of Israel hearkened unto him, and did as the LORD commande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re arose not a prophet since in Israel like unto Moses, whom the LORD knew face to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ll the signs and the wonders, which the LORD sent him to do in the land of Egypt to Pharaoh, and to all his servants, and to all his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all that mighty hand, and in all the great terror which Moses shewed in the sight of all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went up from the plains of Moab unto the mountain of Nebo, to the top of Pisgah, that is over against Jericho. And the LORD shewed him all the land of Gilead, unto 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Naphtali, and the land of Ephraim, and Manasseh, and all the land of Judah, unto the utmost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uth, and the plain of the valley of Jericho, the city of palm trees, unto Zo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him, This is the land which I sware unto Abraham, unto Isaac, and unto Jacob, saying, I will give it unto thy seed: I have caused thee to see it with thine eyes, but thou shalt not go over thi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the servant of the LORD died there in the land of Moab, according to the word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buried him in a valley in the land of Moab, over against Beth-peor: but no man knoweth of his sepulchre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as an hundred and twenty years old when he died: his eye was not dim, nor his natural force ab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wept for Moses in the plains of Moab thirty days: so the days of weeping and mourning for Moses were ende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2026-07-04T15:44:56Z</dcterms:created>
  <dcterms:modified xsi:type="dcterms:W3CDTF">2026-07-04T15:44:56Z</dcterms:modified>
  <dc:title>Bible.com.au: Deuteronomy 34:1-12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