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ive ear, O ye heavens, and I will speak; and hear, O earth, the words of my m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doctrine shall drop as the rain, my speech shall distil as the dew, as the small rain upon the tender herb, and as the showers upon the gr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I will publish the name of the LORD: ascribe ye greatness unto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he Rock, his work is perfect: for all his ways are judgment: a God of truth and without iniquity, just and right is 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corrupted themselves, their spot is not the spot of his children: they are a perverse and crooked gene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ye thus requite the LORD, O foolish people and unwise? is not he thy father that hath bought thee? hath he not made thee, and establish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the days of old, consider the years of many generations: ask thy father, and he will shew thee; thy elders, and they will tell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ost High divided to the nations their inheritance, when he separated the sons of Adam, he set the bounds of the people according to the number of the children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LORD’s portion is his people; Jacob is the lot of his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found him in a desert land, and in the waste howling wilderness; he led him about, he instructed him, he kept him as the apple of his e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an eagle stirreth up her nest, fluttereth over her young, spreadeth abroad her wings, taketh them, beareth them on her w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LORD alone did lead him, and there was no strange god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ade him ride on the high places of the earth, that he might eat the increase of the fields; and he made him to suck honey out of the rock, and oil out of the flinty r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ter of kine, and milk of sheep, with fat of lambs, and rams of the breed of Bashan, and goats, with the fat of kidneys of wheat; and thou didst drink the pure blood of the gr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shurun waxed fat, and kicked: thou art waxen fat, thou art grown thick, thou art covered with fatness; then he forsook God which made him, and lightly esteemed the Rock of his salv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provoked him to jealousy with strange gods, with abominations provoked they him to a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crificed unto devils, not to God; to gods whom they knew not, to new gods that came newly up, whom your fathers feared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the Rock that begat thee thou art unmindful, and hast forgotten God that formed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LORD saw it, he abhorred them, because of the provoking of his sons, and of his daugh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I will hide my face from them, I will see what their end shall be: for they are a very froward generation, children in whom is no fa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moved me to jealousy with that which is not God; they have provoked me to anger with their vanities: and I will move them to jealousy with those which are not a people; I will provoke them to anger with a foolish n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 fire is kindled in mine anger, and shall burn unto the lowest hell, and shall consume the earth with her increase, and set on fire the foundations of the mount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heap mischiefs upon them; I will spend mine arrow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shall be burnt with hunger, and devoured with burning heat, and with bitter destruction: I will also send the teeth of beasts upon them, with the poison of serpents of the d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word without, and terror within, shall destroy both the young man and the virgin, the suckling also with the man of gray hai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aid, I would scatter them into corners, I would make the remembrance of them to cease from among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re it not that I feared the wrath of the enemy, lest their adversaries should behave themselves strangely, and lest they should say, Our hand is high, and the LORD hath not done all th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y are a nation void of counsel, neither is there any understanding i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that they were wise, that they understood this, that they would consider their latter e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should one chase a thousand, and two put ten thousand to flight, except their Rock had sold them, and the LORD had shut them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ir rock is not as our Rock, even our enemies themselves being jud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ir vine is of the vine of Sodom, and of the fields of Gomorrah: their grapes are grapes of gall, their clusters are bit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wine is the poison of dragons, and the cruel venom of asp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s not this laid up in store with me, and sealed up among my treasur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o me belongeth vengeance, and recompence; their foot shall slide in due time: for the day of their calamity is at hand, and the things that shall come upon them make has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LORD shall judge his people, and repent himself for his servants, when he seeth that their power is gone, and there is none shut up, or lef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hall say, Where are their gods, their rock in whom they trus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did eat the fat of their sacrifices, and drank the wine of their drink offerings? let them rise up and help you, and be your protec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ee now that I, even I, am he, and there is no god with me: I kill, and I make alive; I wound, and I heal: neither is there any that can deliver out of my h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I lift up my hand to heaven, and say, I liv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f I whet my glittering sword, and mine hand take hold on judgment; I will render vengeance to mine enemies, and will reward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ill make mine arrows drunk with blood, and my sword shall devour flesh; and that with the blood of the slain and of the captives, from the beginning of revenges upon the enem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Rejoice, O ye nations, with his people: for he will avenge the blood of his servants, and will render vengeance to his adversaries, and will be merciful unto his land, and to his peop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Moses came and spake all the words of this song in the ears of the people, he, and Hoshea the son of Nu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Moses made an end of speaking all these words to all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unto them, Set your hearts unto all the words which I testify among you this day, which ye shall command your children to observe to do, all the words of this law.]]></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it is not a vain thing for you; because it is your life: and through this thing ye shall prolong your days in the land, whither ye go over Jordan to possess i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LORD spake unto Moses that selfsame day, say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et thee up into this mountain Abarim, unto mount Nebo, which is in the land of Moab, that is over against Jericho; and behold the land of Canaan, which I give unto the children of Israel for a possess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die in the mount whither thou goest up, and be gathered unto thy people; as Aaron thy brother died in mount Hor, and was gathered unto his peo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cause ye trespassed against me among the children of Israel at the waters of Meribah-Kadesh, in the wilderness of Zin; because ye sanctified me not in the midst of the children of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Yet thou shalt see the land before thee; but thou shalt not go thither unto the land which I give the children of Isra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2026-10-18T22:23:29Z</dcterms:created>
  <dcterms:modified xsi:type="dcterms:W3CDTF">2026-10-18T22:23:29Z</dcterms:modified>
  <dc:title>Bible.com.au: Deuteronomy 32:1-52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