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Hermon the Sidonians call Sirion; and the Amorites call it Shen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cities of the plain, and all Gilead, and all Bashan, unto Salchah and Edrei, cities of the kingdom of Og in Ba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ly Og king of Bashan remained of the remnant of giants; behold, his bedstead was a bedstead of iron; is it not in Rabbath of the children of Ammon? nine cubits was the length thereof, and four cubits the breadth of it, after the cubit of a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land, which we possessed at that time, from Aroer, which is by the river Arnon, and half mount Gilead, and the cities thereof, gave I unto the Reubenites and to the Gad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rest of Gilead, and all Bashan, being the kingdom of Og, gave I unto the half tribe of Manasseh; all the region of Argob, with all Bashan, which was called the land of gi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the son of Manasseh took all the country of Argob unto the coasts of Geshuri and Maachathi; and called them after his own name, Bashan-havoth-jair, un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unto Mach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nto the Reubenites and unto the Gadites I gave from Gilead even unto the river Arnon half the valley, and the border even unto the river Jabbok, which is the border of the children of Am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lain also, and Jordan, and the coast thereof, from Chinnereth even unto the sea of the plain, even the salt sea, under Ashdoth-pisgah east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saying, The LORD your God hath given you this land to possess it: ye shall pass over armed before your brethren the children of Israel, all that are meet for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went up the way to Bashan: and Og the king of Bashan came out against us, he and all his people, to battle at Edr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r wives, and your little ones, and your cattle, (for I know that ye have much cattle,) shall abide in your cities which I have give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have given rest unto your brethren, as well as unto you, and until they also possess the land which the LORD your God hath given them beyond Jordan: and then shall ye return every man unto his possession, which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commanded Joshua at that time, saying, Thine eyes have seen all that the LORD your God hath done unto these two kings: so shall the LORD do unto all the kingdoms whither thou pass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fear them: for the LORD your God he shall fight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besought the LORD at that ti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Lord GOD, thou hast begun to shew thy servant thy greatness, and thy mighty hand: for what God is there in heaven or in earth, that can do according to thy works, and according to thy m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pray thee, let me go over, and see the good land that is beyond Jordan, that goodly mountain, and Leban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wroth with me for your sakes, and would not hear me: and the LORD said unto me, Let it suffice thee; speak no more unto me of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et thee up into the top of Pisgah, and lift up thine eyes westward, and northward, and southward, and eastward, and behold it with thine eyes: for thou shalt not go over this Jord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harge Joshua, and encourage him, and strengthen him: for he shall go over before this people, and he shall cause them to inherit the land which thou shalt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e, Fear him not: for I will deliver him, and all his people, and his land, into thy hand; and thou shalt do unto him as thou didst unto Sihon king of the Amorites, which dwelt at Heshb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abode in the valley over against Beth-pe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delivered into our hands Og also, the king of Bashan, and all his people: and we smote him until none was left to him remai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took all his cities at that time, there was not a city which we took not from them, threescore cities, all the region of Argob, the kingdom of Og in Bas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cities were fenced with high walls, gates, and bars; beside unwalled towns a great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utterly destroyed them, as we did unto Sihon king of Heshbon, utterly destroying the men, women, and children, of every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cattle, and the spoil of the cities, we took for a prey to 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at that time out of the hand of the two kings of the Amorites the land that was on this side Jordan, from the river of Arnon unto mount Hermon;]]></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2026-05-21T04:33:55Z</dcterms:created>
  <dcterms:modified xsi:type="dcterms:W3CDTF">2026-05-21T04:33:55Z</dcterms:modified>
  <dc:title>Bible.com.au: Deuteronomy 3:1-29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