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and the priests the Levites spake unto all Israel, saying, Take heed, and hearken, O Israel; this day thou art become the people of the LORD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obey the voice of the LORD thy God, and do his commandments and his statutes, which I command thee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charged the people the same day,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shall stand upon mount Gerizim to bless the people, when ye are come over Jordan; Simeon, and Levi, and Judah, and Issachar, and Joseph, and Benjam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shall stand upon mount Ebal to curse; Reuben, Gad, and Asher, and Zebulun, Dan, and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evites shall speak, and say unto all the men of Israel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that maketh any graven or molten image, an abomination unto the LORD, the work of the hands of the craftsman, and putteth it in a secret place. And all the people shall answer and say, A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be he that setteth light by his father or his mother. And all the people shall say,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be he that removeth his neighbour’s landmark. And all the people shall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be he that maketh the blind to wander out of the way. And all the people shall say,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ith the elders of Israel commanded the people, saying, Keep all the commandments which I command you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be he that perverteth the judgment of the stranger, fatherless, and widow. And all the people shall say,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rsed be he that lieth with his father’s wife; because he uncovereth his father’s skirt. And all the people shall say,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rsed be he that lieth with any manner of beast. And all the people shall say,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rsed be he that lieth with his sister, the daughter of his father, or the daughter of his mother. And all the people shall say,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d be he that lieth with his mother in law. And all the people shall say,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rsed be he that smiteth his neighbour secretly. And all the people shall sa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rsed be he that taketh reward to slay an innocent person. And all the people shall say,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rsed be he that confirmeth not all the words of this law to do them. And all the people shall say,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on the day when ye shall pass over Jordan unto the land which the LORD thy God giveth thee, that thou shalt set thee up great stones, and plaister them with plai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write upon them all the words of this law, when thou art passed over, that thou mayest go in unto the land which the LORD thy God giveth thee, a land that floweth with milk and honey; as the LORD God of thy fathers hath promis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t shall be when ye be gone over Jordan, that ye shall set up these stones, which I command you this day, in mount Ebal, and thou shalt plaister them with pla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t thou build an altar unto the LORD thy God, an altar of stones: thou shalt not lift up any iron tool up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build the altar of the LORD thy God of whole stones: and thou shalt offer burnt offerings thereon unto the LORD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offer peace offerings, and shalt eat there, and rejoice before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write upon the stones all the words of this law very plainl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2026-06-14T10:57:45Z</dcterms:created>
  <dcterms:modified xsi:type="dcterms:W3CDTF">2026-06-14T10:57:45Z</dcterms:modified>
  <dc:title>Bible.com.au: Deuteronomy 27:1-26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